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 TITLE"/>
          <p:cNvSpPr txBox="1"/>
          <p:nvPr/>
        </p:nvSpPr>
        <p:spPr>
          <a:xfrm>
            <a:off x="1578932" y="3618071"/>
            <a:ext cx="6892266" cy="11353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5600">
                <a:latin typeface="Skia Bold"/>
                <a:ea typeface="Skia Bold"/>
                <a:cs typeface="Skia Bold"/>
                <a:sym typeface="Skia Bold"/>
              </a:defRPr>
            </a:lvl1pPr>
          </a:lstStyle>
          <a:p>
            <a:pPr/>
            <a:r>
              <a:t>TÍTULO/ TITLE</a:t>
            </a:r>
          </a:p>
        </p:txBody>
      </p:sp>
      <p:sp>
        <p:nvSpPr>
          <p:cNvPr id="120" name="AUTORES/AUTHORS"/>
          <p:cNvSpPr txBox="1"/>
          <p:nvPr/>
        </p:nvSpPr>
        <p:spPr>
          <a:xfrm>
            <a:off x="1578932" y="5056301"/>
            <a:ext cx="7212983" cy="11353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3800">
                <a:latin typeface="Skia Bold"/>
                <a:ea typeface="Skia Bold"/>
                <a:cs typeface="Skia Bold"/>
                <a:sym typeface="Skia Bold"/>
              </a:defRPr>
            </a:lvl1pPr>
          </a:lstStyle>
          <a:p>
            <a:pPr/>
            <a:r>
              <a:t>AUTORES/AUTHORS 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26096" y="-341443"/>
            <a:ext cx="5832411" cy="5832411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19001323">
            <a:off x="-1195939" y="39812942"/>
            <a:ext cx="4247494" cy="2814238"/>
          </a:xfrm>
          <a:prstGeom prst="rect">
            <a:avLst/>
          </a:prstGeom>
          <a:ln w="25400">
            <a:miter lim="400000"/>
          </a:ln>
        </p:spPr>
      </p:pic>
      <p:sp>
        <p:nvSpPr>
          <p:cNvPr id="123" name="3º Congresso Nacional sobre Disfagia"/>
          <p:cNvSpPr txBox="1"/>
          <p:nvPr/>
        </p:nvSpPr>
        <p:spPr>
          <a:xfrm>
            <a:off x="2912986" y="39930440"/>
            <a:ext cx="10486691" cy="863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defRPr b="0" sz="500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3º Congresso Nacional sobre Disfagia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8870603">
            <a:off x="26982267" y="39698398"/>
            <a:ext cx="4593626" cy="3043574"/>
          </a:xfrm>
          <a:prstGeom prst="rect">
            <a:avLst/>
          </a:prstGeom>
          <a:ln w="25400">
            <a:miter lim="400000"/>
          </a:ln>
        </p:spPr>
      </p:pic>
      <p:sp>
        <p:nvSpPr>
          <p:cNvPr id="125" name="20-21 Maio, 2022"/>
          <p:cNvSpPr txBox="1"/>
          <p:nvPr/>
        </p:nvSpPr>
        <p:spPr>
          <a:xfrm>
            <a:off x="22984485" y="41266966"/>
            <a:ext cx="4890754" cy="863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2438338">
              <a:defRPr b="0" sz="500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20-21 Maio, 2022</a:t>
            </a:r>
          </a:p>
        </p:txBody>
      </p:sp>
      <p:pic>
        <p:nvPicPr>
          <p:cNvPr id="126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6369" t="35171" r="21035" b="31799"/>
          <a:stretch>
            <a:fillRect/>
          </a:stretch>
        </p:blipFill>
        <p:spPr>
          <a:xfrm rot="947322">
            <a:off x="-517626" y="294755"/>
            <a:ext cx="7037697" cy="3202017"/>
          </a:xfrm>
          <a:prstGeom prst="rect">
            <a:avLst/>
          </a:prstGeom>
          <a:ln w="25400">
            <a:miter lim="400000"/>
          </a:ln>
        </p:spPr>
      </p:pic>
      <p:pic>
        <p:nvPicPr>
          <p:cNvPr id="127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6369" t="35171" r="21035" b="31799"/>
          <a:stretch>
            <a:fillRect/>
          </a:stretch>
        </p:blipFill>
        <p:spPr>
          <a:xfrm rot="947322">
            <a:off x="4398284" y="294755"/>
            <a:ext cx="7037697" cy="3202017"/>
          </a:xfrm>
          <a:prstGeom prst="rect">
            <a:avLst/>
          </a:prstGeom>
          <a:ln w="25400">
            <a:miter lim="400000"/>
          </a:ln>
        </p:spPr>
      </p:pic>
      <p:pic>
        <p:nvPicPr>
          <p:cNvPr id="128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6369" t="35171" r="21035" b="31799"/>
          <a:stretch>
            <a:fillRect/>
          </a:stretch>
        </p:blipFill>
        <p:spPr>
          <a:xfrm rot="947322">
            <a:off x="9314193" y="294755"/>
            <a:ext cx="7037697" cy="3202017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