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Image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Image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660384004_1290x1720.jpg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Relationship Id="rId3" Type="http://schemas.openxmlformats.org/officeDocument/2006/relationships/image" Target="../media/image2.tif"/><Relationship Id="rId4" Type="http://schemas.openxmlformats.org/officeDocument/2006/relationships/image" Target="../media/image3.tif"/><Relationship Id="rId5" Type="http://schemas.openxmlformats.org/officeDocument/2006/relationships/image" Target="../media/image4.tif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tif"/><Relationship Id="rId3" Type="http://schemas.openxmlformats.org/officeDocument/2006/relationships/image" Target="../media/image2.tif"/><Relationship Id="rId4" Type="http://schemas.openxmlformats.org/officeDocument/2006/relationships/image" Target="../media/image3.tif"/><Relationship Id="rId5" Type="http://schemas.openxmlformats.org/officeDocument/2006/relationships/image" Target="../media/image4.t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084922" y="-284441"/>
            <a:ext cx="6350001" cy="6350001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Título / Title"/>
          <p:cNvSpPr txBox="1"/>
          <p:nvPr/>
        </p:nvSpPr>
        <p:spPr>
          <a:xfrm>
            <a:off x="9057630" y="5095478"/>
            <a:ext cx="6268740" cy="144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8800">
                <a:solidFill>
                  <a:srgbClr val="000000"/>
                </a:solidFill>
                <a:latin typeface="Skia Regular"/>
                <a:ea typeface="Skia Regular"/>
                <a:cs typeface="Skia Regular"/>
                <a:sym typeface="Skia Regular"/>
              </a:defRPr>
            </a:lvl1pPr>
          </a:lstStyle>
          <a:p>
            <a:pPr/>
            <a:r>
              <a:t>Título / Title</a:t>
            </a:r>
          </a:p>
        </p:txBody>
      </p:sp>
      <p:sp>
        <p:nvSpPr>
          <p:cNvPr id="153" name="Subtítulo / Subtitle"/>
          <p:cNvSpPr txBox="1"/>
          <p:nvPr/>
        </p:nvSpPr>
        <p:spPr>
          <a:xfrm>
            <a:off x="9786689" y="6904515"/>
            <a:ext cx="4810622" cy="77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>
                <a:solidFill>
                  <a:srgbClr val="000000"/>
                </a:solidFill>
                <a:latin typeface="Skia Regular"/>
                <a:ea typeface="Skia Regular"/>
                <a:cs typeface="Skia Regular"/>
                <a:sym typeface="Skia Regular"/>
              </a:defRPr>
            </a:lvl1pPr>
          </a:lstStyle>
          <a:p>
            <a:pPr/>
            <a:r>
              <a:t>Subtítulo / Subtitle</a:t>
            </a:r>
          </a:p>
        </p:txBody>
      </p:sp>
      <p:pic>
        <p:nvPicPr>
          <p:cNvPr id="154" name="Image" descr="Image"/>
          <p:cNvPicPr>
            <a:picLocks noChangeAspect="1"/>
          </p:cNvPicPr>
          <p:nvPr/>
        </p:nvPicPr>
        <p:blipFill>
          <a:blip r:embed="rId3">
            <a:extLst/>
          </a:blip>
          <a:srcRect l="14413" t="26806" r="27849" b="34938"/>
          <a:stretch>
            <a:fillRect/>
          </a:stretch>
        </p:blipFill>
        <p:spPr>
          <a:xfrm rot="19001323">
            <a:off x="-1396857" y="9847157"/>
            <a:ext cx="5633826" cy="3732773"/>
          </a:xfrm>
          <a:prstGeom prst="rect">
            <a:avLst/>
          </a:prstGeom>
          <a:ln w="12700">
            <a:miter lim="400000"/>
          </a:ln>
        </p:spPr>
      </p:pic>
      <p:pic>
        <p:nvPicPr>
          <p:cNvPr id="155" name="Image" descr="Image"/>
          <p:cNvPicPr>
            <a:picLocks noChangeAspect="1"/>
          </p:cNvPicPr>
          <p:nvPr/>
        </p:nvPicPr>
        <p:blipFill>
          <a:blip r:embed="rId3">
            <a:extLst/>
          </a:blip>
          <a:srcRect l="14413" t="26806" r="27849" b="34938"/>
          <a:stretch>
            <a:fillRect/>
          </a:stretch>
        </p:blipFill>
        <p:spPr>
          <a:xfrm rot="8870603">
            <a:off x="20718339" y="9934302"/>
            <a:ext cx="5371040" cy="35586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6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 rot="6595313">
            <a:off x="-1417723" y="-896377"/>
            <a:ext cx="5073992" cy="5073992"/>
          </a:xfrm>
          <a:prstGeom prst="rect">
            <a:avLst/>
          </a:prstGeom>
          <a:ln w="12700">
            <a:miter lim="400000"/>
          </a:ln>
        </p:spPr>
      </p:pic>
      <p:sp>
        <p:nvSpPr>
          <p:cNvPr id="157" name="3º Congresso Internacional sobre Disfagia"/>
          <p:cNvSpPr txBox="1"/>
          <p:nvPr/>
        </p:nvSpPr>
        <p:spPr>
          <a:xfrm>
            <a:off x="3021940" y="10514291"/>
            <a:ext cx="847985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>
                <a:solidFill>
                  <a:srgbClr val="000000"/>
                </a:solidFill>
                <a:latin typeface="Skia Regular"/>
                <a:ea typeface="Skia Regular"/>
                <a:cs typeface="Skia Regular"/>
                <a:sym typeface="Skia Regular"/>
              </a:defRPr>
            </a:lvl1pPr>
          </a:lstStyle>
          <a:p>
            <a:pPr/>
            <a:r>
              <a:t>3º Congresso Internacional sobre Disfagia</a:t>
            </a:r>
          </a:p>
        </p:txBody>
      </p:sp>
      <p:sp>
        <p:nvSpPr>
          <p:cNvPr id="158" name="20-21 Maio, 2022"/>
          <p:cNvSpPr txBox="1"/>
          <p:nvPr/>
        </p:nvSpPr>
        <p:spPr>
          <a:xfrm>
            <a:off x="18331987" y="11833687"/>
            <a:ext cx="355334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>
                <a:solidFill>
                  <a:srgbClr val="000000"/>
                </a:solidFill>
                <a:latin typeface="Skia Regular"/>
                <a:ea typeface="Skia Regular"/>
                <a:cs typeface="Skia Regular"/>
                <a:sym typeface="Skia Regular"/>
              </a:defRPr>
            </a:lvl1pPr>
          </a:lstStyle>
          <a:p>
            <a:pPr/>
            <a:r>
              <a:t>20-21 Maio, 2022</a:t>
            </a:r>
          </a:p>
        </p:txBody>
      </p:sp>
      <p:pic>
        <p:nvPicPr>
          <p:cNvPr id="159" name="Image" descr="Image"/>
          <p:cNvPicPr>
            <a:picLocks noChangeAspect="1"/>
          </p:cNvPicPr>
          <p:nvPr/>
        </p:nvPicPr>
        <p:blipFill>
          <a:blip r:embed="rId5">
            <a:extLst/>
          </a:blip>
          <a:srcRect l="9587" t="14871" r="77856" b="13547"/>
          <a:stretch>
            <a:fillRect/>
          </a:stretch>
        </p:blipFill>
        <p:spPr>
          <a:xfrm>
            <a:off x="21888624" y="5721568"/>
            <a:ext cx="2535039" cy="81292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5" h="21562" fill="norm" stroke="1" extrusionOk="0">
                <a:moveTo>
                  <a:pt x="14174" y="0"/>
                </a:moveTo>
                <a:cubicBezTo>
                  <a:pt x="14119" y="-17"/>
                  <a:pt x="9096" y="353"/>
                  <a:pt x="9096" y="374"/>
                </a:cubicBezTo>
                <a:cubicBezTo>
                  <a:pt x="9096" y="379"/>
                  <a:pt x="9411" y="462"/>
                  <a:pt x="9798" y="559"/>
                </a:cubicBezTo>
                <a:cubicBezTo>
                  <a:pt x="10185" y="656"/>
                  <a:pt x="10460" y="748"/>
                  <a:pt x="10410" y="763"/>
                </a:cubicBezTo>
                <a:cubicBezTo>
                  <a:pt x="10360" y="779"/>
                  <a:pt x="9189" y="729"/>
                  <a:pt x="7808" y="652"/>
                </a:cubicBezTo>
                <a:cubicBezTo>
                  <a:pt x="6428" y="575"/>
                  <a:pt x="5285" y="516"/>
                  <a:pt x="5270" y="520"/>
                </a:cubicBezTo>
                <a:cubicBezTo>
                  <a:pt x="5255" y="524"/>
                  <a:pt x="5670" y="796"/>
                  <a:pt x="6189" y="1124"/>
                </a:cubicBezTo>
                <a:lnTo>
                  <a:pt x="7132" y="1722"/>
                </a:lnTo>
                <a:lnTo>
                  <a:pt x="6223" y="1985"/>
                </a:lnTo>
                <a:cubicBezTo>
                  <a:pt x="5722" y="2130"/>
                  <a:pt x="5336" y="2255"/>
                  <a:pt x="5365" y="2263"/>
                </a:cubicBezTo>
                <a:cubicBezTo>
                  <a:pt x="5394" y="2272"/>
                  <a:pt x="5993" y="2315"/>
                  <a:pt x="6700" y="2359"/>
                </a:cubicBezTo>
                <a:cubicBezTo>
                  <a:pt x="7406" y="2403"/>
                  <a:pt x="8058" y="2452"/>
                  <a:pt x="8146" y="2467"/>
                </a:cubicBezTo>
                <a:cubicBezTo>
                  <a:pt x="8234" y="2482"/>
                  <a:pt x="8871" y="2861"/>
                  <a:pt x="9565" y="3309"/>
                </a:cubicBezTo>
                <a:lnTo>
                  <a:pt x="10829" y="4123"/>
                </a:lnTo>
                <a:lnTo>
                  <a:pt x="10576" y="4185"/>
                </a:lnTo>
                <a:cubicBezTo>
                  <a:pt x="10291" y="4254"/>
                  <a:pt x="10276" y="4246"/>
                  <a:pt x="10903" y="4369"/>
                </a:cubicBezTo>
                <a:cubicBezTo>
                  <a:pt x="11304" y="4447"/>
                  <a:pt x="11462" y="4519"/>
                  <a:pt x="11998" y="4880"/>
                </a:cubicBezTo>
                <a:lnTo>
                  <a:pt x="12623" y="5301"/>
                </a:lnTo>
                <a:lnTo>
                  <a:pt x="12252" y="5463"/>
                </a:lnTo>
                <a:cubicBezTo>
                  <a:pt x="11942" y="5597"/>
                  <a:pt x="11774" y="5633"/>
                  <a:pt x="11218" y="5681"/>
                </a:cubicBezTo>
                <a:cubicBezTo>
                  <a:pt x="10598" y="5736"/>
                  <a:pt x="10544" y="5735"/>
                  <a:pt x="10403" y="5677"/>
                </a:cubicBezTo>
                <a:cubicBezTo>
                  <a:pt x="10317" y="5642"/>
                  <a:pt x="10269" y="5546"/>
                  <a:pt x="10288" y="5452"/>
                </a:cubicBezTo>
                <a:lnTo>
                  <a:pt x="10322" y="5288"/>
                </a:lnTo>
                <a:lnTo>
                  <a:pt x="11042" y="5300"/>
                </a:lnTo>
                <a:lnTo>
                  <a:pt x="11762" y="5313"/>
                </a:lnTo>
                <a:lnTo>
                  <a:pt x="11579" y="5082"/>
                </a:lnTo>
                <a:cubicBezTo>
                  <a:pt x="11479" y="4956"/>
                  <a:pt x="11377" y="4844"/>
                  <a:pt x="11353" y="4835"/>
                </a:cubicBezTo>
                <a:cubicBezTo>
                  <a:pt x="11288" y="4811"/>
                  <a:pt x="10624" y="5058"/>
                  <a:pt x="10495" y="5154"/>
                </a:cubicBezTo>
                <a:cubicBezTo>
                  <a:pt x="10359" y="5254"/>
                  <a:pt x="10146" y="5227"/>
                  <a:pt x="10146" y="5109"/>
                </a:cubicBezTo>
                <a:cubicBezTo>
                  <a:pt x="10146" y="5044"/>
                  <a:pt x="10036" y="5012"/>
                  <a:pt x="9646" y="4966"/>
                </a:cubicBezTo>
                <a:cubicBezTo>
                  <a:pt x="9371" y="4933"/>
                  <a:pt x="9093" y="4906"/>
                  <a:pt x="9031" y="4906"/>
                </a:cubicBezTo>
                <a:cubicBezTo>
                  <a:pt x="8886" y="4906"/>
                  <a:pt x="6467" y="5776"/>
                  <a:pt x="6467" y="5828"/>
                </a:cubicBezTo>
                <a:cubicBezTo>
                  <a:pt x="6467" y="5849"/>
                  <a:pt x="6801" y="5925"/>
                  <a:pt x="7210" y="5997"/>
                </a:cubicBezTo>
                <a:cubicBezTo>
                  <a:pt x="7619" y="6069"/>
                  <a:pt x="7954" y="6143"/>
                  <a:pt x="7953" y="6163"/>
                </a:cubicBezTo>
                <a:cubicBezTo>
                  <a:pt x="7952" y="6182"/>
                  <a:pt x="7701" y="6222"/>
                  <a:pt x="7399" y="6253"/>
                </a:cubicBezTo>
                <a:cubicBezTo>
                  <a:pt x="6920" y="6302"/>
                  <a:pt x="6524" y="6400"/>
                  <a:pt x="6524" y="6470"/>
                </a:cubicBezTo>
                <a:cubicBezTo>
                  <a:pt x="6524" y="6494"/>
                  <a:pt x="7524" y="6652"/>
                  <a:pt x="7680" y="6652"/>
                </a:cubicBezTo>
                <a:cubicBezTo>
                  <a:pt x="7733" y="6652"/>
                  <a:pt x="7844" y="6554"/>
                  <a:pt x="7926" y="6433"/>
                </a:cubicBezTo>
                <a:cubicBezTo>
                  <a:pt x="8009" y="6312"/>
                  <a:pt x="8117" y="6206"/>
                  <a:pt x="8166" y="6196"/>
                </a:cubicBezTo>
                <a:cubicBezTo>
                  <a:pt x="8311" y="6168"/>
                  <a:pt x="10739" y="6618"/>
                  <a:pt x="10660" y="6658"/>
                </a:cubicBezTo>
                <a:cubicBezTo>
                  <a:pt x="10592" y="6693"/>
                  <a:pt x="10009" y="6676"/>
                  <a:pt x="9599" y="6627"/>
                </a:cubicBezTo>
                <a:cubicBezTo>
                  <a:pt x="9458" y="6610"/>
                  <a:pt x="9435" y="6622"/>
                  <a:pt x="9498" y="6684"/>
                </a:cubicBezTo>
                <a:cubicBezTo>
                  <a:pt x="9556" y="6741"/>
                  <a:pt x="9521" y="6768"/>
                  <a:pt x="9366" y="6786"/>
                </a:cubicBezTo>
                <a:cubicBezTo>
                  <a:pt x="9182" y="6807"/>
                  <a:pt x="6712" y="7277"/>
                  <a:pt x="6152" y="7396"/>
                </a:cubicBezTo>
                <a:cubicBezTo>
                  <a:pt x="5987" y="7432"/>
                  <a:pt x="6181" y="7468"/>
                  <a:pt x="7379" y="7628"/>
                </a:cubicBezTo>
                <a:cubicBezTo>
                  <a:pt x="8589" y="7789"/>
                  <a:pt x="8910" y="7818"/>
                  <a:pt x="9525" y="7817"/>
                </a:cubicBezTo>
                <a:cubicBezTo>
                  <a:pt x="9961" y="7817"/>
                  <a:pt x="10284" y="7833"/>
                  <a:pt x="10336" y="7859"/>
                </a:cubicBezTo>
                <a:cubicBezTo>
                  <a:pt x="10392" y="7888"/>
                  <a:pt x="10819" y="7772"/>
                  <a:pt x="11566" y="7524"/>
                </a:cubicBezTo>
                <a:cubicBezTo>
                  <a:pt x="12195" y="7315"/>
                  <a:pt x="12773" y="7149"/>
                  <a:pt x="12853" y="7155"/>
                </a:cubicBezTo>
                <a:cubicBezTo>
                  <a:pt x="13044" y="7171"/>
                  <a:pt x="14583" y="6977"/>
                  <a:pt x="14583" y="6937"/>
                </a:cubicBezTo>
                <a:cubicBezTo>
                  <a:pt x="14583" y="6921"/>
                  <a:pt x="14395" y="6842"/>
                  <a:pt x="14164" y="6763"/>
                </a:cubicBezTo>
                <a:lnTo>
                  <a:pt x="13745" y="6617"/>
                </a:lnTo>
                <a:lnTo>
                  <a:pt x="13948" y="6444"/>
                </a:lnTo>
                <a:cubicBezTo>
                  <a:pt x="14280" y="6162"/>
                  <a:pt x="14278" y="6162"/>
                  <a:pt x="15563" y="6244"/>
                </a:cubicBezTo>
                <a:cubicBezTo>
                  <a:pt x="16181" y="6283"/>
                  <a:pt x="16685" y="6311"/>
                  <a:pt x="16685" y="6305"/>
                </a:cubicBezTo>
                <a:cubicBezTo>
                  <a:pt x="16685" y="6299"/>
                  <a:pt x="16373" y="6007"/>
                  <a:pt x="15992" y="5656"/>
                </a:cubicBezTo>
                <a:lnTo>
                  <a:pt x="15300" y="5019"/>
                </a:lnTo>
                <a:lnTo>
                  <a:pt x="16411" y="4688"/>
                </a:lnTo>
                <a:cubicBezTo>
                  <a:pt x="17616" y="4329"/>
                  <a:pt x="17522" y="4339"/>
                  <a:pt x="18510" y="4475"/>
                </a:cubicBezTo>
                <a:cubicBezTo>
                  <a:pt x="19111" y="4558"/>
                  <a:pt x="19094" y="4596"/>
                  <a:pt x="18446" y="4629"/>
                </a:cubicBezTo>
                <a:lnTo>
                  <a:pt x="17979" y="4652"/>
                </a:lnTo>
                <a:lnTo>
                  <a:pt x="18784" y="4987"/>
                </a:lnTo>
                <a:cubicBezTo>
                  <a:pt x="19225" y="5171"/>
                  <a:pt x="19566" y="5333"/>
                  <a:pt x="19541" y="5346"/>
                </a:cubicBezTo>
                <a:cubicBezTo>
                  <a:pt x="19516" y="5358"/>
                  <a:pt x="19071" y="5378"/>
                  <a:pt x="18550" y="5389"/>
                </a:cubicBezTo>
                <a:cubicBezTo>
                  <a:pt x="18030" y="5400"/>
                  <a:pt x="17570" y="5418"/>
                  <a:pt x="17533" y="5430"/>
                </a:cubicBezTo>
                <a:cubicBezTo>
                  <a:pt x="17463" y="5452"/>
                  <a:pt x="18425" y="5924"/>
                  <a:pt x="18804" y="6054"/>
                </a:cubicBezTo>
                <a:cubicBezTo>
                  <a:pt x="19020" y="6128"/>
                  <a:pt x="19012" y="6133"/>
                  <a:pt x="18480" y="6356"/>
                </a:cubicBezTo>
                <a:cubicBezTo>
                  <a:pt x="18182" y="6481"/>
                  <a:pt x="17962" y="6587"/>
                  <a:pt x="17986" y="6593"/>
                </a:cubicBezTo>
                <a:cubicBezTo>
                  <a:pt x="18010" y="6599"/>
                  <a:pt x="18679" y="6622"/>
                  <a:pt x="19473" y="6643"/>
                </a:cubicBezTo>
                <a:lnTo>
                  <a:pt x="20916" y="6680"/>
                </a:lnTo>
                <a:lnTo>
                  <a:pt x="21487" y="6570"/>
                </a:lnTo>
                <a:cubicBezTo>
                  <a:pt x="21541" y="6559"/>
                  <a:pt x="21535" y="6557"/>
                  <a:pt x="21585" y="6547"/>
                </a:cubicBezTo>
                <a:lnTo>
                  <a:pt x="21585" y="6248"/>
                </a:lnTo>
                <a:cubicBezTo>
                  <a:pt x="21404" y="6176"/>
                  <a:pt x="21350" y="6149"/>
                  <a:pt x="21065" y="6043"/>
                </a:cubicBezTo>
                <a:cubicBezTo>
                  <a:pt x="20321" y="5766"/>
                  <a:pt x="20114" y="5666"/>
                  <a:pt x="20233" y="5645"/>
                </a:cubicBezTo>
                <a:cubicBezTo>
                  <a:pt x="20321" y="5629"/>
                  <a:pt x="20504" y="5545"/>
                  <a:pt x="20642" y="5460"/>
                </a:cubicBezTo>
                <a:cubicBezTo>
                  <a:pt x="20780" y="5375"/>
                  <a:pt x="20951" y="5306"/>
                  <a:pt x="21017" y="5306"/>
                </a:cubicBezTo>
                <a:cubicBezTo>
                  <a:pt x="21084" y="5306"/>
                  <a:pt x="21106" y="5290"/>
                  <a:pt x="21068" y="5271"/>
                </a:cubicBezTo>
                <a:cubicBezTo>
                  <a:pt x="21009" y="5241"/>
                  <a:pt x="21413" y="4959"/>
                  <a:pt x="21585" y="4895"/>
                </a:cubicBezTo>
                <a:lnTo>
                  <a:pt x="21585" y="1418"/>
                </a:lnTo>
                <a:cubicBezTo>
                  <a:pt x="18981" y="1270"/>
                  <a:pt x="18227" y="1218"/>
                  <a:pt x="18101" y="1159"/>
                </a:cubicBezTo>
                <a:cubicBezTo>
                  <a:pt x="17956" y="1092"/>
                  <a:pt x="17918" y="1090"/>
                  <a:pt x="17746" y="1138"/>
                </a:cubicBezTo>
                <a:cubicBezTo>
                  <a:pt x="17575" y="1186"/>
                  <a:pt x="17365" y="1182"/>
                  <a:pt x="15864" y="1098"/>
                </a:cubicBezTo>
                <a:cubicBezTo>
                  <a:pt x="14935" y="1046"/>
                  <a:pt x="14134" y="992"/>
                  <a:pt x="14083" y="978"/>
                </a:cubicBezTo>
                <a:cubicBezTo>
                  <a:pt x="14032" y="964"/>
                  <a:pt x="14047" y="742"/>
                  <a:pt x="14114" y="485"/>
                </a:cubicBezTo>
                <a:cubicBezTo>
                  <a:pt x="14181" y="229"/>
                  <a:pt x="14208" y="10"/>
                  <a:pt x="14174" y="0"/>
                </a:cubicBezTo>
                <a:close/>
                <a:moveTo>
                  <a:pt x="8940" y="3462"/>
                </a:moveTo>
                <a:lnTo>
                  <a:pt x="8366" y="3515"/>
                </a:lnTo>
                <a:cubicBezTo>
                  <a:pt x="7968" y="3551"/>
                  <a:pt x="7656" y="3613"/>
                  <a:pt x="7362" y="3714"/>
                </a:cubicBezTo>
                <a:cubicBezTo>
                  <a:pt x="6984" y="3843"/>
                  <a:pt x="6560" y="4114"/>
                  <a:pt x="6534" y="4242"/>
                </a:cubicBezTo>
                <a:cubicBezTo>
                  <a:pt x="6527" y="4277"/>
                  <a:pt x="6903" y="4288"/>
                  <a:pt x="8055" y="4288"/>
                </a:cubicBezTo>
                <a:cubicBezTo>
                  <a:pt x="9583" y="4288"/>
                  <a:pt x="9587" y="4287"/>
                  <a:pt x="9525" y="4206"/>
                </a:cubicBezTo>
                <a:cubicBezTo>
                  <a:pt x="9490" y="4161"/>
                  <a:pt x="9344" y="3975"/>
                  <a:pt x="9200" y="3793"/>
                </a:cubicBezTo>
                <a:lnTo>
                  <a:pt x="8940" y="3462"/>
                </a:lnTo>
                <a:close/>
                <a:moveTo>
                  <a:pt x="2611" y="4101"/>
                </a:moveTo>
                <a:cubicBezTo>
                  <a:pt x="2548" y="4101"/>
                  <a:pt x="2203" y="4127"/>
                  <a:pt x="1844" y="4158"/>
                </a:cubicBezTo>
                <a:cubicBezTo>
                  <a:pt x="1335" y="4203"/>
                  <a:pt x="1110" y="4247"/>
                  <a:pt x="817" y="4360"/>
                </a:cubicBezTo>
                <a:cubicBezTo>
                  <a:pt x="554" y="4462"/>
                  <a:pt x="487" y="4512"/>
                  <a:pt x="593" y="4524"/>
                </a:cubicBezTo>
                <a:cubicBezTo>
                  <a:pt x="677" y="4533"/>
                  <a:pt x="1244" y="4580"/>
                  <a:pt x="1854" y="4629"/>
                </a:cubicBezTo>
                <a:cubicBezTo>
                  <a:pt x="2464" y="4678"/>
                  <a:pt x="3024" y="4719"/>
                  <a:pt x="3097" y="4720"/>
                </a:cubicBezTo>
                <a:cubicBezTo>
                  <a:pt x="3186" y="4723"/>
                  <a:pt x="3148" y="4622"/>
                  <a:pt x="2979" y="4413"/>
                </a:cubicBezTo>
                <a:cubicBezTo>
                  <a:pt x="2841" y="4242"/>
                  <a:pt x="2674" y="4101"/>
                  <a:pt x="2611" y="4101"/>
                </a:cubicBezTo>
                <a:close/>
                <a:moveTo>
                  <a:pt x="5108" y="4261"/>
                </a:moveTo>
                <a:cubicBezTo>
                  <a:pt x="5057" y="4267"/>
                  <a:pt x="5134" y="4305"/>
                  <a:pt x="5362" y="4393"/>
                </a:cubicBezTo>
                <a:lnTo>
                  <a:pt x="5747" y="4542"/>
                </a:lnTo>
                <a:lnTo>
                  <a:pt x="6750" y="4539"/>
                </a:lnTo>
                <a:lnTo>
                  <a:pt x="7751" y="4536"/>
                </a:lnTo>
                <a:lnTo>
                  <a:pt x="6588" y="4412"/>
                </a:lnTo>
                <a:cubicBezTo>
                  <a:pt x="5949" y="4343"/>
                  <a:pt x="5327" y="4278"/>
                  <a:pt x="5203" y="4266"/>
                </a:cubicBezTo>
                <a:cubicBezTo>
                  <a:pt x="5158" y="4261"/>
                  <a:pt x="5125" y="4259"/>
                  <a:pt x="5108" y="4261"/>
                </a:cubicBezTo>
                <a:close/>
                <a:moveTo>
                  <a:pt x="7254" y="4744"/>
                </a:moveTo>
                <a:cubicBezTo>
                  <a:pt x="7176" y="4747"/>
                  <a:pt x="7086" y="4778"/>
                  <a:pt x="6987" y="4836"/>
                </a:cubicBezTo>
                <a:cubicBezTo>
                  <a:pt x="6885" y="4895"/>
                  <a:pt x="6910" y="4913"/>
                  <a:pt x="7132" y="4940"/>
                </a:cubicBezTo>
                <a:cubicBezTo>
                  <a:pt x="7622" y="5002"/>
                  <a:pt x="7667" y="4985"/>
                  <a:pt x="7460" y="4815"/>
                </a:cubicBezTo>
                <a:cubicBezTo>
                  <a:pt x="7398" y="4764"/>
                  <a:pt x="7331" y="4740"/>
                  <a:pt x="7254" y="4744"/>
                </a:cubicBezTo>
                <a:close/>
                <a:moveTo>
                  <a:pt x="4229" y="5014"/>
                </a:moveTo>
                <a:lnTo>
                  <a:pt x="3800" y="5209"/>
                </a:lnTo>
                <a:cubicBezTo>
                  <a:pt x="3564" y="5316"/>
                  <a:pt x="3371" y="5411"/>
                  <a:pt x="3371" y="5423"/>
                </a:cubicBezTo>
                <a:cubicBezTo>
                  <a:pt x="3371" y="5434"/>
                  <a:pt x="3490" y="5453"/>
                  <a:pt x="3635" y="5466"/>
                </a:cubicBezTo>
                <a:cubicBezTo>
                  <a:pt x="3888" y="5488"/>
                  <a:pt x="3889" y="5491"/>
                  <a:pt x="3679" y="5541"/>
                </a:cubicBezTo>
                <a:cubicBezTo>
                  <a:pt x="3492" y="5586"/>
                  <a:pt x="3471" y="5622"/>
                  <a:pt x="3540" y="5795"/>
                </a:cubicBezTo>
                <a:cubicBezTo>
                  <a:pt x="3585" y="5906"/>
                  <a:pt x="3649" y="5997"/>
                  <a:pt x="3679" y="5997"/>
                </a:cubicBezTo>
                <a:cubicBezTo>
                  <a:pt x="3709" y="5997"/>
                  <a:pt x="3991" y="5943"/>
                  <a:pt x="4307" y="5876"/>
                </a:cubicBezTo>
                <a:lnTo>
                  <a:pt x="4882" y="5756"/>
                </a:lnTo>
                <a:lnTo>
                  <a:pt x="4344" y="5674"/>
                </a:lnTo>
                <a:cubicBezTo>
                  <a:pt x="3960" y="5616"/>
                  <a:pt x="3842" y="5582"/>
                  <a:pt x="3932" y="5554"/>
                </a:cubicBezTo>
                <a:cubicBezTo>
                  <a:pt x="4022" y="5526"/>
                  <a:pt x="4197" y="5532"/>
                  <a:pt x="4544" y="5575"/>
                </a:cubicBezTo>
                <a:lnTo>
                  <a:pt x="5027" y="5635"/>
                </a:lnTo>
                <a:lnTo>
                  <a:pt x="4963" y="5534"/>
                </a:lnTo>
                <a:cubicBezTo>
                  <a:pt x="4927" y="5479"/>
                  <a:pt x="4865" y="5374"/>
                  <a:pt x="4824" y="5300"/>
                </a:cubicBezTo>
                <a:cubicBezTo>
                  <a:pt x="4784" y="5227"/>
                  <a:pt x="4633" y="5133"/>
                  <a:pt x="4490" y="5091"/>
                </a:cubicBezTo>
                <a:lnTo>
                  <a:pt x="4229" y="5014"/>
                </a:lnTo>
                <a:close/>
                <a:moveTo>
                  <a:pt x="43" y="5102"/>
                </a:moveTo>
                <a:cubicBezTo>
                  <a:pt x="-15" y="5110"/>
                  <a:pt x="-12" y="5140"/>
                  <a:pt x="43" y="5194"/>
                </a:cubicBezTo>
                <a:cubicBezTo>
                  <a:pt x="125" y="5275"/>
                  <a:pt x="160" y="5279"/>
                  <a:pt x="495" y="5238"/>
                </a:cubicBezTo>
                <a:cubicBezTo>
                  <a:pt x="695" y="5214"/>
                  <a:pt x="686" y="5206"/>
                  <a:pt x="397" y="5147"/>
                </a:cubicBezTo>
                <a:cubicBezTo>
                  <a:pt x="216" y="5110"/>
                  <a:pt x="100" y="5095"/>
                  <a:pt x="43" y="5102"/>
                </a:cubicBezTo>
                <a:close/>
                <a:moveTo>
                  <a:pt x="5770" y="6553"/>
                </a:moveTo>
                <a:cubicBezTo>
                  <a:pt x="5764" y="6553"/>
                  <a:pt x="5752" y="6556"/>
                  <a:pt x="5737" y="6562"/>
                </a:cubicBezTo>
                <a:cubicBezTo>
                  <a:pt x="5435" y="6664"/>
                  <a:pt x="1738" y="8218"/>
                  <a:pt x="1739" y="8243"/>
                </a:cubicBezTo>
                <a:cubicBezTo>
                  <a:pt x="1739" y="8258"/>
                  <a:pt x="2093" y="8306"/>
                  <a:pt x="2526" y="8349"/>
                </a:cubicBezTo>
                <a:cubicBezTo>
                  <a:pt x="2960" y="8392"/>
                  <a:pt x="3344" y="8429"/>
                  <a:pt x="3381" y="8431"/>
                </a:cubicBezTo>
                <a:cubicBezTo>
                  <a:pt x="3419" y="8433"/>
                  <a:pt x="3890" y="8087"/>
                  <a:pt x="4425" y="7662"/>
                </a:cubicBezTo>
                <a:cubicBezTo>
                  <a:pt x="5587" y="6740"/>
                  <a:pt x="5815" y="6556"/>
                  <a:pt x="5770" y="6553"/>
                </a:cubicBezTo>
                <a:close/>
                <a:moveTo>
                  <a:pt x="15864" y="6636"/>
                </a:moveTo>
                <a:lnTo>
                  <a:pt x="15567" y="6730"/>
                </a:lnTo>
                <a:lnTo>
                  <a:pt x="15266" y="6824"/>
                </a:lnTo>
                <a:lnTo>
                  <a:pt x="15884" y="7244"/>
                </a:lnTo>
                <a:cubicBezTo>
                  <a:pt x="16385" y="7582"/>
                  <a:pt x="16542" y="7659"/>
                  <a:pt x="16685" y="7633"/>
                </a:cubicBezTo>
                <a:cubicBezTo>
                  <a:pt x="16783" y="7616"/>
                  <a:pt x="17388" y="7479"/>
                  <a:pt x="18030" y="7330"/>
                </a:cubicBezTo>
                <a:cubicBezTo>
                  <a:pt x="18672" y="7181"/>
                  <a:pt x="19241" y="7069"/>
                  <a:pt x="19297" y="7079"/>
                </a:cubicBezTo>
                <a:cubicBezTo>
                  <a:pt x="19353" y="7090"/>
                  <a:pt x="19368" y="7187"/>
                  <a:pt x="19328" y="7294"/>
                </a:cubicBezTo>
                <a:cubicBezTo>
                  <a:pt x="19239" y="7529"/>
                  <a:pt x="19342" y="7540"/>
                  <a:pt x="20193" y="7391"/>
                </a:cubicBezTo>
                <a:lnTo>
                  <a:pt x="20754" y="7292"/>
                </a:lnTo>
                <a:lnTo>
                  <a:pt x="20091" y="7144"/>
                </a:lnTo>
                <a:cubicBezTo>
                  <a:pt x="19592" y="7031"/>
                  <a:pt x="18993" y="6950"/>
                  <a:pt x="17648" y="6815"/>
                </a:cubicBezTo>
                <a:lnTo>
                  <a:pt x="15864" y="6636"/>
                </a:lnTo>
                <a:close/>
                <a:moveTo>
                  <a:pt x="2239" y="6815"/>
                </a:moveTo>
                <a:cubicBezTo>
                  <a:pt x="2211" y="6824"/>
                  <a:pt x="2205" y="6851"/>
                  <a:pt x="2205" y="6903"/>
                </a:cubicBezTo>
                <a:cubicBezTo>
                  <a:pt x="2205" y="6965"/>
                  <a:pt x="2250" y="7016"/>
                  <a:pt x="2307" y="7016"/>
                </a:cubicBezTo>
                <a:cubicBezTo>
                  <a:pt x="2421" y="7016"/>
                  <a:pt x="2730" y="6910"/>
                  <a:pt x="2658" y="6895"/>
                </a:cubicBezTo>
                <a:cubicBezTo>
                  <a:pt x="2633" y="6890"/>
                  <a:pt x="2521" y="6864"/>
                  <a:pt x="2408" y="6837"/>
                </a:cubicBezTo>
                <a:cubicBezTo>
                  <a:pt x="2316" y="6815"/>
                  <a:pt x="2267" y="6806"/>
                  <a:pt x="2239" y="6815"/>
                </a:cubicBezTo>
                <a:close/>
                <a:moveTo>
                  <a:pt x="13941" y="7702"/>
                </a:moveTo>
                <a:lnTo>
                  <a:pt x="12691" y="7995"/>
                </a:lnTo>
                <a:cubicBezTo>
                  <a:pt x="11600" y="8252"/>
                  <a:pt x="11403" y="8284"/>
                  <a:pt x="11157" y="8255"/>
                </a:cubicBezTo>
                <a:cubicBezTo>
                  <a:pt x="10956" y="8231"/>
                  <a:pt x="10853" y="8184"/>
                  <a:pt x="10795" y="8088"/>
                </a:cubicBezTo>
                <a:lnTo>
                  <a:pt x="10714" y="7953"/>
                </a:lnTo>
                <a:lnTo>
                  <a:pt x="10369" y="8055"/>
                </a:lnTo>
                <a:lnTo>
                  <a:pt x="10025" y="8158"/>
                </a:lnTo>
                <a:lnTo>
                  <a:pt x="9035" y="8084"/>
                </a:lnTo>
                <a:cubicBezTo>
                  <a:pt x="8490" y="8042"/>
                  <a:pt x="8045" y="8018"/>
                  <a:pt x="8045" y="8030"/>
                </a:cubicBezTo>
                <a:cubicBezTo>
                  <a:pt x="8045" y="8042"/>
                  <a:pt x="8167" y="8178"/>
                  <a:pt x="8318" y="8331"/>
                </a:cubicBezTo>
                <a:lnTo>
                  <a:pt x="8595" y="8610"/>
                </a:lnTo>
                <a:lnTo>
                  <a:pt x="7504" y="8949"/>
                </a:lnTo>
                <a:cubicBezTo>
                  <a:pt x="6806" y="9166"/>
                  <a:pt x="6452" y="9300"/>
                  <a:pt x="6524" y="9323"/>
                </a:cubicBezTo>
                <a:cubicBezTo>
                  <a:pt x="6660" y="9365"/>
                  <a:pt x="6455" y="9453"/>
                  <a:pt x="6220" y="9453"/>
                </a:cubicBezTo>
                <a:cubicBezTo>
                  <a:pt x="5998" y="9453"/>
                  <a:pt x="6014" y="9478"/>
                  <a:pt x="6355" y="9660"/>
                </a:cubicBezTo>
                <a:cubicBezTo>
                  <a:pt x="6518" y="9746"/>
                  <a:pt x="6699" y="9817"/>
                  <a:pt x="6754" y="9817"/>
                </a:cubicBezTo>
                <a:cubicBezTo>
                  <a:pt x="6809" y="9817"/>
                  <a:pt x="7126" y="9724"/>
                  <a:pt x="7460" y="9610"/>
                </a:cubicBezTo>
                <a:lnTo>
                  <a:pt x="8068" y="9404"/>
                </a:lnTo>
                <a:lnTo>
                  <a:pt x="9660" y="9484"/>
                </a:lnTo>
                <a:cubicBezTo>
                  <a:pt x="11658" y="9584"/>
                  <a:pt x="11590" y="9584"/>
                  <a:pt x="11498" y="9470"/>
                </a:cubicBezTo>
                <a:cubicBezTo>
                  <a:pt x="11385" y="9330"/>
                  <a:pt x="11510" y="9302"/>
                  <a:pt x="11981" y="9364"/>
                </a:cubicBezTo>
                <a:cubicBezTo>
                  <a:pt x="12213" y="9394"/>
                  <a:pt x="12426" y="9411"/>
                  <a:pt x="12454" y="9402"/>
                </a:cubicBezTo>
                <a:cubicBezTo>
                  <a:pt x="12483" y="9393"/>
                  <a:pt x="12470" y="9305"/>
                  <a:pt x="12427" y="9208"/>
                </a:cubicBezTo>
                <a:cubicBezTo>
                  <a:pt x="12326" y="8979"/>
                  <a:pt x="11970" y="8891"/>
                  <a:pt x="11660" y="9018"/>
                </a:cubicBezTo>
                <a:cubicBezTo>
                  <a:pt x="11467" y="9098"/>
                  <a:pt x="11454" y="9099"/>
                  <a:pt x="11339" y="9032"/>
                </a:cubicBezTo>
                <a:cubicBezTo>
                  <a:pt x="11274" y="8994"/>
                  <a:pt x="11183" y="8868"/>
                  <a:pt x="11137" y="8752"/>
                </a:cubicBezTo>
                <a:cubicBezTo>
                  <a:pt x="11061" y="8563"/>
                  <a:pt x="11082" y="8528"/>
                  <a:pt x="11360" y="8397"/>
                </a:cubicBezTo>
                <a:cubicBezTo>
                  <a:pt x="11529" y="8318"/>
                  <a:pt x="11721" y="8253"/>
                  <a:pt x="11785" y="8253"/>
                </a:cubicBezTo>
                <a:cubicBezTo>
                  <a:pt x="11850" y="8253"/>
                  <a:pt x="12488" y="8312"/>
                  <a:pt x="13201" y="8384"/>
                </a:cubicBezTo>
                <a:cubicBezTo>
                  <a:pt x="14486" y="8513"/>
                  <a:pt x="14501" y="8514"/>
                  <a:pt x="14725" y="8444"/>
                </a:cubicBezTo>
                <a:cubicBezTo>
                  <a:pt x="14950" y="8374"/>
                  <a:pt x="14945" y="8370"/>
                  <a:pt x="14445" y="8037"/>
                </a:cubicBezTo>
                <a:lnTo>
                  <a:pt x="13941" y="7702"/>
                </a:lnTo>
                <a:close/>
                <a:moveTo>
                  <a:pt x="19459" y="7779"/>
                </a:moveTo>
                <a:lnTo>
                  <a:pt x="18976" y="7949"/>
                </a:lnTo>
                <a:cubicBezTo>
                  <a:pt x="18711" y="8042"/>
                  <a:pt x="18448" y="8143"/>
                  <a:pt x="18392" y="8173"/>
                </a:cubicBezTo>
                <a:cubicBezTo>
                  <a:pt x="18305" y="8219"/>
                  <a:pt x="18261" y="8215"/>
                  <a:pt x="18094" y="8146"/>
                </a:cubicBezTo>
                <a:lnTo>
                  <a:pt x="17895" y="8065"/>
                </a:lnTo>
                <a:lnTo>
                  <a:pt x="17523" y="8196"/>
                </a:lnTo>
                <a:cubicBezTo>
                  <a:pt x="17023" y="8374"/>
                  <a:pt x="17041" y="8433"/>
                  <a:pt x="17591" y="8438"/>
                </a:cubicBezTo>
                <a:cubicBezTo>
                  <a:pt x="18195" y="8444"/>
                  <a:pt x="18622" y="8464"/>
                  <a:pt x="19372" y="8520"/>
                </a:cubicBezTo>
                <a:cubicBezTo>
                  <a:pt x="19725" y="8546"/>
                  <a:pt x="20029" y="8564"/>
                  <a:pt x="20047" y="8561"/>
                </a:cubicBezTo>
                <a:cubicBezTo>
                  <a:pt x="20066" y="8557"/>
                  <a:pt x="19941" y="8380"/>
                  <a:pt x="19770" y="8167"/>
                </a:cubicBezTo>
                <a:lnTo>
                  <a:pt x="19459" y="7779"/>
                </a:lnTo>
                <a:close/>
                <a:moveTo>
                  <a:pt x="5534" y="8362"/>
                </a:moveTo>
                <a:cubicBezTo>
                  <a:pt x="5238" y="8362"/>
                  <a:pt x="5173" y="8410"/>
                  <a:pt x="5314" y="8525"/>
                </a:cubicBezTo>
                <a:cubicBezTo>
                  <a:pt x="5381" y="8579"/>
                  <a:pt x="5404" y="8578"/>
                  <a:pt x="5605" y="8522"/>
                </a:cubicBezTo>
                <a:cubicBezTo>
                  <a:pt x="5913" y="8435"/>
                  <a:pt x="5882" y="8362"/>
                  <a:pt x="5534" y="8362"/>
                </a:cubicBezTo>
                <a:close/>
                <a:moveTo>
                  <a:pt x="21585" y="8431"/>
                </a:moveTo>
                <a:cubicBezTo>
                  <a:pt x="21354" y="8527"/>
                  <a:pt x="21079" y="8652"/>
                  <a:pt x="20632" y="8870"/>
                </a:cubicBezTo>
                <a:cubicBezTo>
                  <a:pt x="19996" y="9181"/>
                  <a:pt x="19885" y="9256"/>
                  <a:pt x="20047" y="9266"/>
                </a:cubicBezTo>
                <a:cubicBezTo>
                  <a:pt x="20502" y="9295"/>
                  <a:pt x="20401" y="9345"/>
                  <a:pt x="19544" y="9517"/>
                </a:cubicBezTo>
                <a:lnTo>
                  <a:pt x="18642" y="9700"/>
                </a:lnTo>
                <a:lnTo>
                  <a:pt x="20436" y="9919"/>
                </a:lnTo>
                <a:cubicBezTo>
                  <a:pt x="20879" y="9973"/>
                  <a:pt x="21266" y="10015"/>
                  <a:pt x="21585" y="10049"/>
                </a:cubicBezTo>
                <a:lnTo>
                  <a:pt x="21585" y="8431"/>
                </a:lnTo>
                <a:close/>
                <a:moveTo>
                  <a:pt x="16344" y="8495"/>
                </a:moveTo>
                <a:cubicBezTo>
                  <a:pt x="15898" y="8654"/>
                  <a:pt x="14227" y="9355"/>
                  <a:pt x="14266" y="9367"/>
                </a:cubicBezTo>
                <a:cubicBezTo>
                  <a:pt x="14293" y="9375"/>
                  <a:pt x="15020" y="9412"/>
                  <a:pt x="15881" y="9449"/>
                </a:cubicBezTo>
                <a:cubicBezTo>
                  <a:pt x="18028" y="9542"/>
                  <a:pt x="17853" y="9546"/>
                  <a:pt x="17851" y="9408"/>
                </a:cubicBezTo>
                <a:cubicBezTo>
                  <a:pt x="17849" y="9273"/>
                  <a:pt x="16483" y="8446"/>
                  <a:pt x="16344" y="8495"/>
                </a:cubicBezTo>
                <a:close/>
                <a:moveTo>
                  <a:pt x="8393" y="9602"/>
                </a:moveTo>
                <a:cubicBezTo>
                  <a:pt x="8361" y="9603"/>
                  <a:pt x="8833" y="9659"/>
                  <a:pt x="9444" y="9728"/>
                </a:cubicBezTo>
                <a:cubicBezTo>
                  <a:pt x="10054" y="9797"/>
                  <a:pt x="10682" y="9871"/>
                  <a:pt x="10836" y="9892"/>
                </a:cubicBezTo>
                <a:lnTo>
                  <a:pt x="11116" y="9930"/>
                </a:lnTo>
                <a:lnTo>
                  <a:pt x="10758" y="10046"/>
                </a:lnTo>
                <a:cubicBezTo>
                  <a:pt x="10464" y="10142"/>
                  <a:pt x="10149" y="10365"/>
                  <a:pt x="10146" y="10480"/>
                </a:cubicBezTo>
                <a:cubicBezTo>
                  <a:pt x="10146" y="10494"/>
                  <a:pt x="10580" y="10511"/>
                  <a:pt x="11110" y="10518"/>
                </a:cubicBezTo>
                <a:cubicBezTo>
                  <a:pt x="11639" y="10524"/>
                  <a:pt x="12219" y="10533"/>
                  <a:pt x="12400" y="10538"/>
                </a:cubicBezTo>
                <a:cubicBezTo>
                  <a:pt x="12665" y="10543"/>
                  <a:pt x="12720" y="10533"/>
                  <a:pt x="12671" y="10482"/>
                </a:cubicBezTo>
                <a:cubicBezTo>
                  <a:pt x="12637" y="10447"/>
                  <a:pt x="12467" y="10241"/>
                  <a:pt x="12296" y="10025"/>
                </a:cubicBezTo>
                <a:cubicBezTo>
                  <a:pt x="11998" y="9651"/>
                  <a:pt x="11972" y="9636"/>
                  <a:pt x="11772" y="9692"/>
                </a:cubicBezTo>
                <a:cubicBezTo>
                  <a:pt x="11656" y="9725"/>
                  <a:pt x="11507" y="9741"/>
                  <a:pt x="11441" y="9728"/>
                </a:cubicBezTo>
                <a:cubicBezTo>
                  <a:pt x="11343" y="9709"/>
                  <a:pt x="8607" y="9596"/>
                  <a:pt x="8393" y="9602"/>
                </a:cubicBezTo>
                <a:close/>
                <a:moveTo>
                  <a:pt x="17094" y="9629"/>
                </a:moveTo>
                <a:lnTo>
                  <a:pt x="16182" y="9777"/>
                </a:lnTo>
                <a:cubicBezTo>
                  <a:pt x="15679" y="9859"/>
                  <a:pt x="15190" y="9927"/>
                  <a:pt x="15097" y="9927"/>
                </a:cubicBezTo>
                <a:cubicBezTo>
                  <a:pt x="15004" y="9927"/>
                  <a:pt x="14620" y="9879"/>
                  <a:pt x="14245" y="9820"/>
                </a:cubicBezTo>
                <a:lnTo>
                  <a:pt x="13563" y="9712"/>
                </a:lnTo>
                <a:lnTo>
                  <a:pt x="13431" y="9803"/>
                </a:lnTo>
                <a:cubicBezTo>
                  <a:pt x="13245" y="9930"/>
                  <a:pt x="13262" y="10020"/>
                  <a:pt x="13590" y="10618"/>
                </a:cubicBezTo>
                <a:cubicBezTo>
                  <a:pt x="13749" y="10908"/>
                  <a:pt x="13880" y="11157"/>
                  <a:pt x="13880" y="11170"/>
                </a:cubicBezTo>
                <a:cubicBezTo>
                  <a:pt x="13881" y="11184"/>
                  <a:pt x="14776" y="11005"/>
                  <a:pt x="15867" y="10773"/>
                </a:cubicBezTo>
                <a:lnTo>
                  <a:pt x="17854" y="10351"/>
                </a:lnTo>
                <a:lnTo>
                  <a:pt x="16793" y="10194"/>
                </a:lnTo>
                <a:lnTo>
                  <a:pt x="15736" y="10037"/>
                </a:lnTo>
                <a:lnTo>
                  <a:pt x="16415" y="9833"/>
                </a:lnTo>
                <a:lnTo>
                  <a:pt x="17094" y="9629"/>
                </a:lnTo>
                <a:close/>
                <a:moveTo>
                  <a:pt x="18581" y="9872"/>
                </a:moveTo>
                <a:lnTo>
                  <a:pt x="18496" y="10081"/>
                </a:lnTo>
                <a:lnTo>
                  <a:pt x="18412" y="10289"/>
                </a:lnTo>
                <a:lnTo>
                  <a:pt x="19030" y="10526"/>
                </a:lnTo>
                <a:cubicBezTo>
                  <a:pt x="19370" y="10656"/>
                  <a:pt x="19663" y="10763"/>
                  <a:pt x="19683" y="10763"/>
                </a:cubicBezTo>
                <a:cubicBezTo>
                  <a:pt x="19718" y="10763"/>
                  <a:pt x="19651" y="10709"/>
                  <a:pt x="18929" y="10145"/>
                </a:cubicBezTo>
                <a:lnTo>
                  <a:pt x="18581" y="9872"/>
                </a:lnTo>
                <a:close/>
                <a:moveTo>
                  <a:pt x="20122" y="10335"/>
                </a:moveTo>
                <a:cubicBezTo>
                  <a:pt x="20103" y="10341"/>
                  <a:pt x="20215" y="10515"/>
                  <a:pt x="20372" y="10722"/>
                </a:cubicBezTo>
                <a:cubicBezTo>
                  <a:pt x="20555" y="10964"/>
                  <a:pt x="20761" y="11138"/>
                  <a:pt x="20946" y="11212"/>
                </a:cubicBezTo>
                <a:lnTo>
                  <a:pt x="21234" y="11327"/>
                </a:lnTo>
                <a:lnTo>
                  <a:pt x="20720" y="11491"/>
                </a:lnTo>
                <a:cubicBezTo>
                  <a:pt x="20437" y="11581"/>
                  <a:pt x="20168" y="11699"/>
                  <a:pt x="20125" y="11754"/>
                </a:cubicBezTo>
                <a:lnTo>
                  <a:pt x="20047" y="11854"/>
                </a:lnTo>
                <a:lnTo>
                  <a:pt x="20713" y="11854"/>
                </a:lnTo>
                <a:lnTo>
                  <a:pt x="21379" y="11854"/>
                </a:lnTo>
                <a:lnTo>
                  <a:pt x="21291" y="11700"/>
                </a:lnTo>
                <a:cubicBezTo>
                  <a:pt x="21156" y="11462"/>
                  <a:pt x="21166" y="11401"/>
                  <a:pt x="21348" y="11401"/>
                </a:cubicBezTo>
                <a:cubicBezTo>
                  <a:pt x="21382" y="11401"/>
                  <a:pt x="21492" y="11361"/>
                  <a:pt x="21585" y="11331"/>
                </a:cubicBezTo>
                <a:lnTo>
                  <a:pt x="21585" y="10499"/>
                </a:lnTo>
                <a:cubicBezTo>
                  <a:pt x="20861" y="10411"/>
                  <a:pt x="20145" y="10328"/>
                  <a:pt x="20122" y="10335"/>
                </a:cubicBezTo>
                <a:close/>
                <a:moveTo>
                  <a:pt x="8832" y="10623"/>
                </a:moveTo>
                <a:cubicBezTo>
                  <a:pt x="8770" y="10629"/>
                  <a:pt x="8744" y="10656"/>
                  <a:pt x="8744" y="10707"/>
                </a:cubicBezTo>
                <a:cubicBezTo>
                  <a:pt x="8744" y="10777"/>
                  <a:pt x="8791" y="10792"/>
                  <a:pt x="8950" y="10774"/>
                </a:cubicBezTo>
                <a:cubicBezTo>
                  <a:pt x="9335" y="10732"/>
                  <a:pt x="9365" y="10716"/>
                  <a:pt x="9150" y="10667"/>
                </a:cubicBezTo>
                <a:cubicBezTo>
                  <a:pt x="8995" y="10632"/>
                  <a:pt x="8894" y="10617"/>
                  <a:pt x="8832" y="10623"/>
                </a:cubicBezTo>
                <a:close/>
                <a:moveTo>
                  <a:pt x="17135" y="10887"/>
                </a:moveTo>
                <a:cubicBezTo>
                  <a:pt x="17087" y="10893"/>
                  <a:pt x="17035" y="10908"/>
                  <a:pt x="16983" y="10929"/>
                </a:cubicBezTo>
                <a:cubicBezTo>
                  <a:pt x="16744" y="11027"/>
                  <a:pt x="16758" y="11043"/>
                  <a:pt x="17124" y="11085"/>
                </a:cubicBezTo>
                <a:cubicBezTo>
                  <a:pt x="17301" y="11105"/>
                  <a:pt x="17459" y="11122"/>
                  <a:pt x="17476" y="11124"/>
                </a:cubicBezTo>
                <a:cubicBezTo>
                  <a:pt x="17546" y="11130"/>
                  <a:pt x="17350" y="10924"/>
                  <a:pt x="17256" y="10892"/>
                </a:cubicBezTo>
                <a:cubicBezTo>
                  <a:pt x="17225" y="10882"/>
                  <a:pt x="17182" y="10881"/>
                  <a:pt x="17135" y="10887"/>
                </a:cubicBezTo>
                <a:close/>
                <a:moveTo>
                  <a:pt x="12431" y="11200"/>
                </a:moveTo>
                <a:cubicBezTo>
                  <a:pt x="12297" y="11200"/>
                  <a:pt x="12248" y="11237"/>
                  <a:pt x="12248" y="11340"/>
                </a:cubicBezTo>
                <a:cubicBezTo>
                  <a:pt x="12248" y="11416"/>
                  <a:pt x="12283" y="11489"/>
                  <a:pt x="12326" y="11503"/>
                </a:cubicBezTo>
                <a:cubicBezTo>
                  <a:pt x="12428" y="11534"/>
                  <a:pt x="12436" y="11534"/>
                  <a:pt x="12965" y="11485"/>
                </a:cubicBezTo>
                <a:cubicBezTo>
                  <a:pt x="13213" y="11462"/>
                  <a:pt x="13418" y="11431"/>
                  <a:pt x="13418" y="11417"/>
                </a:cubicBezTo>
                <a:cubicBezTo>
                  <a:pt x="13418" y="11373"/>
                  <a:pt x="12628" y="11200"/>
                  <a:pt x="12431" y="11200"/>
                </a:cubicBezTo>
                <a:close/>
                <a:moveTo>
                  <a:pt x="18446" y="11421"/>
                </a:moveTo>
                <a:cubicBezTo>
                  <a:pt x="18279" y="11428"/>
                  <a:pt x="17980" y="11454"/>
                  <a:pt x="17466" y="11501"/>
                </a:cubicBezTo>
                <a:cubicBezTo>
                  <a:pt x="16357" y="11602"/>
                  <a:pt x="16229" y="11624"/>
                  <a:pt x="15992" y="11743"/>
                </a:cubicBezTo>
                <a:cubicBezTo>
                  <a:pt x="15850" y="11815"/>
                  <a:pt x="15739" y="11889"/>
                  <a:pt x="15749" y="11909"/>
                </a:cubicBezTo>
                <a:cubicBezTo>
                  <a:pt x="15759" y="11929"/>
                  <a:pt x="16241" y="12023"/>
                  <a:pt x="16817" y="12118"/>
                </a:cubicBezTo>
                <a:cubicBezTo>
                  <a:pt x="17393" y="12212"/>
                  <a:pt x="17914" y="12298"/>
                  <a:pt x="17976" y="12310"/>
                </a:cubicBezTo>
                <a:cubicBezTo>
                  <a:pt x="18047" y="12324"/>
                  <a:pt x="18045" y="12358"/>
                  <a:pt x="17969" y="12402"/>
                </a:cubicBezTo>
                <a:cubicBezTo>
                  <a:pt x="17866" y="12462"/>
                  <a:pt x="17922" y="12483"/>
                  <a:pt x="18405" y="12562"/>
                </a:cubicBezTo>
                <a:cubicBezTo>
                  <a:pt x="18712" y="12612"/>
                  <a:pt x="18991" y="12652"/>
                  <a:pt x="19027" y="12653"/>
                </a:cubicBezTo>
                <a:cubicBezTo>
                  <a:pt x="19063" y="12654"/>
                  <a:pt x="19174" y="12549"/>
                  <a:pt x="19274" y="12419"/>
                </a:cubicBezTo>
                <a:cubicBezTo>
                  <a:pt x="19374" y="12289"/>
                  <a:pt x="19448" y="12182"/>
                  <a:pt x="19436" y="12182"/>
                </a:cubicBezTo>
                <a:cubicBezTo>
                  <a:pt x="19424" y="12182"/>
                  <a:pt x="19166" y="12209"/>
                  <a:pt x="18865" y="12241"/>
                </a:cubicBezTo>
                <a:cubicBezTo>
                  <a:pt x="17979" y="12335"/>
                  <a:pt x="17951" y="12317"/>
                  <a:pt x="18277" y="11885"/>
                </a:cubicBezTo>
                <a:cubicBezTo>
                  <a:pt x="18433" y="11678"/>
                  <a:pt x="18586" y="11482"/>
                  <a:pt x="18618" y="11449"/>
                </a:cubicBezTo>
                <a:cubicBezTo>
                  <a:pt x="18643" y="11424"/>
                  <a:pt x="18612" y="11413"/>
                  <a:pt x="18446" y="11421"/>
                </a:cubicBezTo>
                <a:close/>
                <a:moveTo>
                  <a:pt x="13519" y="11614"/>
                </a:moveTo>
                <a:cubicBezTo>
                  <a:pt x="13213" y="11623"/>
                  <a:pt x="12440" y="11701"/>
                  <a:pt x="10613" y="11902"/>
                </a:cubicBezTo>
                <a:cubicBezTo>
                  <a:pt x="8975" y="12082"/>
                  <a:pt x="7610" y="12236"/>
                  <a:pt x="7578" y="12245"/>
                </a:cubicBezTo>
                <a:cubicBezTo>
                  <a:pt x="7546" y="12254"/>
                  <a:pt x="7986" y="12401"/>
                  <a:pt x="8555" y="12570"/>
                </a:cubicBezTo>
                <a:lnTo>
                  <a:pt x="9589" y="12878"/>
                </a:lnTo>
                <a:lnTo>
                  <a:pt x="9332" y="12964"/>
                </a:lnTo>
                <a:lnTo>
                  <a:pt x="9072" y="13049"/>
                </a:lnTo>
                <a:lnTo>
                  <a:pt x="9727" y="13075"/>
                </a:lnTo>
                <a:cubicBezTo>
                  <a:pt x="10349" y="13099"/>
                  <a:pt x="10433" y="13116"/>
                  <a:pt x="11512" y="13428"/>
                </a:cubicBezTo>
                <a:cubicBezTo>
                  <a:pt x="12135" y="13609"/>
                  <a:pt x="12662" y="13741"/>
                  <a:pt x="12681" y="13723"/>
                </a:cubicBezTo>
                <a:cubicBezTo>
                  <a:pt x="12700" y="13705"/>
                  <a:pt x="12757" y="13592"/>
                  <a:pt x="12806" y="13472"/>
                </a:cubicBezTo>
                <a:lnTo>
                  <a:pt x="12897" y="13256"/>
                </a:lnTo>
                <a:lnTo>
                  <a:pt x="13360" y="13267"/>
                </a:lnTo>
                <a:cubicBezTo>
                  <a:pt x="13615" y="13273"/>
                  <a:pt x="13860" y="13289"/>
                  <a:pt x="13904" y="13303"/>
                </a:cubicBezTo>
                <a:cubicBezTo>
                  <a:pt x="13948" y="13317"/>
                  <a:pt x="13917" y="13491"/>
                  <a:pt x="13833" y="13691"/>
                </a:cubicBezTo>
                <a:cubicBezTo>
                  <a:pt x="13749" y="13891"/>
                  <a:pt x="13688" y="14060"/>
                  <a:pt x="13701" y="14065"/>
                </a:cubicBezTo>
                <a:cubicBezTo>
                  <a:pt x="13715" y="14070"/>
                  <a:pt x="13879" y="14076"/>
                  <a:pt x="14066" y="14080"/>
                </a:cubicBezTo>
                <a:cubicBezTo>
                  <a:pt x="14254" y="14083"/>
                  <a:pt x="14449" y="14093"/>
                  <a:pt x="14499" y="14101"/>
                </a:cubicBezTo>
                <a:cubicBezTo>
                  <a:pt x="14549" y="14109"/>
                  <a:pt x="14144" y="14258"/>
                  <a:pt x="13597" y="14431"/>
                </a:cubicBezTo>
                <a:lnTo>
                  <a:pt x="12600" y="14747"/>
                </a:lnTo>
                <a:lnTo>
                  <a:pt x="14438" y="14937"/>
                </a:lnTo>
                <a:cubicBezTo>
                  <a:pt x="16303" y="15130"/>
                  <a:pt x="16452" y="15143"/>
                  <a:pt x="16452" y="15111"/>
                </a:cubicBezTo>
                <a:cubicBezTo>
                  <a:pt x="16452" y="15102"/>
                  <a:pt x="16266" y="14952"/>
                  <a:pt x="16036" y="14779"/>
                </a:cubicBezTo>
                <a:cubicBezTo>
                  <a:pt x="15798" y="14599"/>
                  <a:pt x="15660" y="14452"/>
                  <a:pt x="15719" y="14434"/>
                </a:cubicBezTo>
                <a:cubicBezTo>
                  <a:pt x="15777" y="14415"/>
                  <a:pt x="16459" y="14481"/>
                  <a:pt x="17310" y="14588"/>
                </a:cubicBezTo>
                <a:cubicBezTo>
                  <a:pt x="18576" y="14747"/>
                  <a:pt x="18842" y="14795"/>
                  <a:pt x="19081" y="14904"/>
                </a:cubicBezTo>
                <a:lnTo>
                  <a:pt x="19365" y="15034"/>
                </a:lnTo>
                <a:lnTo>
                  <a:pt x="19598" y="14871"/>
                </a:lnTo>
                <a:cubicBezTo>
                  <a:pt x="19727" y="14783"/>
                  <a:pt x="19837" y="14676"/>
                  <a:pt x="19838" y="14632"/>
                </a:cubicBezTo>
                <a:cubicBezTo>
                  <a:pt x="19840" y="14559"/>
                  <a:pt x="19810" y="14557"/>
                  <a:pt x="19426" y="14594"/>
                </a:cubicBezTo>
                <a:cubicBezTo>
                  <a:pt x="19096" y="14625"/>
                  <a:pt x="18982" y="14622"/>
                  <a:pt x="18858" y="14581"/>
                </a:cubicBezTo>
                <a:cubicBezTo>
                  <a:pt x="18679" y="14521"/>
                  <a:pt x="18050" y="13758"/>
                  <a:pt x="18142" y="13711"/>
                </a:cubicBezTo>
                <a:cubicBezTo>
                  <a:pt x="18175" y="13694"/>
                  <a:pt x="18551" y="13630"/>
                  <a:pt x="18976" y="13568"/>
                </a:cubicBezTo>
                <a:lnTo>
                  <a:pt x="19750" y="13456"/>
                </a:lnTo>
                <a:lnTo>
                  <a:pt x="19443" y="13328"/>
                </a:lnTo>
                <a:cubicBezTo>
                  <a:pt x="19274" y="13258"/>
                  <a:pt x="18997" y="13139"/>
                  <a:pt x="18824" y="13064"/>
                </a:cubicBezTo>
                <a:cubicBezTo>
                  <a:pt x="18651" y="12989"/>
                  <a:pt x="18471" y="12914"/>
                  <a:pt x="18425" y="12897"/>
                </a:cubicBezTo>
                <a:cubicBezTo>
                  <a:pt x="18380" y="12880"/>
                  <a:pt x="18171" y="13030"/>
                  <a:pt x="17959" y="13231"/>
                </a:cubicBezTo>
                <a:cubicBezTo>
                  <a:pt x="17581" y="13590"/>
                  <a:pt x="17579" y="13599"/>
                  <a:pt x="17794" y="13672"/>
                </a:cubicBezTo>
                <a:cubicBezTo>
                  <a:pt x="18058" y="13763"/>
                  <a:pt x="18101" y="13751"/>
                  <a:pt x="16594" y="14052"/>
                </a:cubicBezTo>
                <a:lnTo>
                  <a:pt x="15391" y="14294"/>
                </a:lnTo>
                <a:lnTo>
                  <a:pt x="15212" y="14161"/>
                </a:lnTo>
                <a:cubicBezTo>
                  <a:pt x="15114" y="14088"/>
                  <a:pt x="15060" y="14009"/>
                  <a:pt x="15090" y="13985"/>
                </a:cubicBezTo>
                <a:cubicBezTo>
                  <a:pt x="15120" y="13961"/>
                  <a:pt x="15440" y="13893"/>
                  <a:pt x="15800" y="13835"/>
                </a:cubicBezTo>
                <a:cubicBezTo>
                  <a:pt x="16159" y="13776"/>
                  <a:pt x="16452" y="13719"/>
                  <a:pt x="16452" y="13708"/>
                </a:cubicBezTo>
                <a:cubicBezTo>
                  <a:pt x="16452" y="13697"/>
                  <a:pt x="16013" y="13587"/>
                  <a:pt x="15475" y="13463"/>
                </a:cubicBezTo>
                <a:cubicBezTo>
                  <a:pt x="14937" y="13339"/>
                  <a:pt x="14434" y="13214"/>
                  <a:pt x="14357" y="13185"/>
                </a:cubicBezTo>
                <a:cubicBezTo>
                  <a:pt x="14280" y="13156"/>
                  <a:pt x="14117" y="12939"/>
                  <a:pt x="13995" y="12703"/>
                </a:cubicBezTo>
                <a:cubicBezTo>
                  <a:pt x="13874" y="12467"/>
                  <a:pt x="13750" y="12229"/>
                  <a:pt x="13718" y="12176"/>
                </a:cubicBezTo>
                <a:cubicBezTo>
                  <a:pt x="13668" y="12091"/>
                  <a:pt x="13735" y="12064"/>
                  <a:pt x="14239" y="11963"/>
                </a:cubicBezTo>
                <a:cubicBezTo>
                  <a:pt x="14557" y="11899"/>
                  <a:pt x="14816" y="11840"/>
                  <a:pt x="14816" y="11831"/>
                </a:cubicBezTo>
                <a:cubicBezTo>
                  <a:pt x="14816" y="11823"/>
                  <a:pt x="14586" y="11785"/>
                  <a:pt x="14303" y="11747"/>
                </a:cubicBezTo>
                <a:cubicBezTo>
                  <a:pt x="14020" y="11709"/>
                  <a:pt x="13742" y="11654"/>
                  <a:pt x="13688" y="11626"/>
                </a:cubicBezTo>
                <a:cubicBezTo>
                  <a:pt x="13668" y="11615"/>
                  <a:pt x="13621" y="11612"/>
                  <a:pt x="13519" y="11614"/>
                </a:cubicBezTo>
                <a:close/>
                <a:moveTo>
                  <a:pt x="15357" y="12219"/>
                </a:moveTo>
                <a:cubicBezTo>
                  <a:pt x="15307" y="12219"/>
                  <a:pt x="14935" y="12496"/>
                  <a:pt x="14935" y="12533"/>
                </a:cubicBezTo>
                <a:cubicBezTo>
                  <a:pt x="14935" y="12546"/>
                  <a:pt x="15155" y="12544"/>
                  <a:pt x="15425" y="12530"/>
                </a:cubicBezTo>
                <a:cubicBezTo>
                  <a:pt x="15890" y="12507"/>
                  <a:pt x="16222" y="12455"/>
                  <a:pt x="16219" y="12405"/>
                </a:cubicBezTo>
                <a:cubicBezTo>
                  <a:pt x="16217" y="12383"/>
                  <a:pt x="15456" y="12219"/>
                  <a:pt x="15357" y="12219"/>
                </a:cubicBezTo>
                <a:close/>
                <a:moveTo>
                  <a:pt x="21538" y="12552"/>
                </a:moveTo>
                <a:cubicBezTo>
                  <a:pt x="21534" y="12554"/>
                  <a:pt x="21579" y="12585"/>
                  <a:pt x="21585" y="12592"/>
                </a:cubicBezTo>
                <a:lnTo>
                  <a:pt x="21585" y="12553"/>
                </a:lnTo>
                <a:cubicBezTo>
                  <a:pt x="21577" y="12554"/>
                  <a:pt x="21540" y="12551"/>
                  <a:pt x="21538" y="12552"/>
                </a:cubicBezTo>
                <a:close/>
                <a:moveTo>
                  <a:pt x="5517" y="12764"/>
                </a:moveTo>
                <a:cubicBezTo>
                  <a:pt x="5491" y="12764"/>
                  <a:pt x="5494" y="12801"/>
                  <a:pt x="5524" y="12846"/>
                </a:cubicBezTo>
                <a:cubicBezTo>
                  <a:pt x="5553" y="12891"/>
                  <a:pt x="5609" y="12991"/>
                  <a:pt x="5649" y="13067"/>
                </a:cubicBezTo>
                <a:cubicBezTo>
                  <a:pt x="5715" y="13195"/>
                  <a:pt x="5808" y="13223"/>
                  <a:pt x="6794" y="13421"/>
                </a:cubicBezTo>
                <a:cubicBezTo>
                  <a:pt x="7385" y="13539"/>
                  <a:pt x="7880" y="13636"/>
                  <a:pt x="7896" y="13637"/>
                </a:cubicBezTo>
                <a:cubicBezTo>
                  <a:pt x="7912" y="13637"/>
                  <a:pt x="7394" y="13441"/>
                  <a:pt x="6744" y="13201"/>
                </a:cubicBezTo>
                <a:cubicBezTo>
                  <a:pt x="6094" y="12961"/>
                  <a:pt x="5543" y="12764"/>
                  <a:pt x="5517" y="12764"/>
                </a:cubicBezTo>
                <a:close/>
                <a:moveTo>
                  <a:pt x="21585" y="13325"/>
                </a:moveTo>
                <a:cubicBezTo>
                  <a:pt x="21402" y="13344"/>
                  <a:pt x="21183" y="13372"/>
                  <a:pt x="20723" y="13439"/>
                </a:cubicBezTo>
                <a:lnTo>
                  <a:pt x="19585" y="13604"/>
                </a:lnTo>
                <a:lnTo>
                  <a:pt x="19868" y="13721"/>
                </a:lnTo>
                <a:cubicBezTo>
                  <a:pt x="20024" y="13785"/>
                  <a:pt x="20406" y="13948"/>
                  <a:pt x="20717" y="14083"/>
                </a:cubicBezTo>
                <a:cubicBezTo>
                  <a:pt x="21027" y="14218"/>
                  <a:pt x="21317" y="14328"/>
                  <a:pt x="21359" y="14328"/>
                </a:cubicBezTo>
                <a:cubicBezTo>
                  <a:pt x="21381" y="14328"/>
                  <a:pt x="21472" y="14254"/>
                  <a:pt x="21585" y="14156"/>
                </a:cubicBezTo>
                <a:lnTo>
                  <a:pt x="21585" y="13325"/>
                </a:lnTo>
                <a:close/>
                <a:moveTo>
                  <a:pt x="10701" y="13746"/>
                </a:moveTo>
                <a:lnTo>
                  <a:pt x="10772" y="13883"/>
                </a:lnTo>
                <a:cubicBezTo>
                  <a:pt x="10811" y="13958"/>
                  <a:pt x="10845" y="14052"/>
                  <a:pt x="10846" y="14091"/>
                </a:cubicBezTo>
                <a:cubicBezTo>
                  <a:pt x="10847" y="14153"/>
                  <a:pt x="10907" y="14144"/>
                  <a:pt x="11245" y="14037"/>
                </a:cubicBezTo>
                <a:cubicBezTo>
                  <a:pt x="11463" y="13967"/>
                  <a:pt x="11675" y="13873"/>
                  <a:pt x="11718" y="13828"/>
                </a:cubicBezTo>
                <a:cubicBezTo>
                  <a:pt x="11791" y="13752"/>
                  <a:pt x="11762" y="13746"/>
                  <a:pt x="11248" y="13746"/>
                </a:cubicBezTo>
                <a:lnTo>
                  <a:pt x="10701" y="13746"/>
                </a:lnTo>
                <a:close/>
                <a:moveTo>
                  <a:pt x="11866" y="14852"/>
                </a:moveTo>
                <a:cubicBezTo>
                  <a:pt x="11825" y="14840"/>
                  <a:pt x="7446" y="15194"/>
                  <a:pt x="7376" y="15216"/>
                </a:cubicBezTo>
                <a:cubicBezTo>
                  <a:pt x="7359" y="15221"/>
                  <a:pt x="8037" y="15401"/>
                  <a:pt x="8883" y="15615"/>
                </a:cubicBezTo>
                <a:cubicBezTo>
                  <a:pt x="9729" y="15829"/>
                  <a:pt x="10456" y="15991"/>
                  <a:pt x="10501" y="15976"/>
                </a:cubicBezTo>
                <a:cubicBezTo>
                  <a:pt x="10624" y="15934"/>
                  <a:pt x="11918" y="14869"/>
                  <a:pt x="11866" y="14852"/>
                </a:cubicBezTo>
                <a:close/>
                <a:moveTo>
                  <a:pt x="20700" y="15201"/>
                </a:moveTo>
                <a:lnTo>
                  <a:pt x="18899" y="15459"/>
                </a:lnTo>
                <a:cubicBezTo>
                  <a:pt x="17907" y="15601"/>
                  <a:pt x="17078" y="15723"/>
                  <a:pt x="17057" y="15729"/>
                </a:cubicBezTo>
                <a:cubicBezTo>
                  <a:pt x="17035" y="15736"/>
                  <a:pt x="17535" y="15959"/>
                  <a:pt x="18169" y="16226"/>
                </a:cubicBezTo>
                <a:cubicBezTo>
                  <a:pt x="18802" y="16493"/>
                  <a:pt x="19441" y="16765"/>
                  <a:pt x="19591" y="16832"/>
                </a:cubicBezTo>
                <a:lnTo>
                  <a:pt x="19865" y="16953"/>
                </a:lnTo>
                <a:lnTo>
                  <a:pt x="19588" y="17044"/>
                </a:lnTo>
                <a:cubicBezTo>
                  <a:pt x="19436" y="17095"/>
                  <a:pt x="18668" y="17261"/>
                  <a:pt x="17881" y="17415"/>
                </a:cubicBezTo>
                <a:cubicBezTo>
                  <a:pt x="17095" y="17568"/>
                  <a:pt x="16452" y="17703"/>
                  <a:pt x="16452" y="17715"/>
                </a:cubicBezTo>
                <a:cubicBezTo>
                  <a:pt x="16452" y="17726"/>
                  <a:pt x="17069" y="17819"/>
                  <a:pt x="17824" y="17922"/>
                </a:cubicBezTo>
                <a:cubicBezTo>
                  <a:pt x="19168" y="18105"/>
                  <a:pt x="19648" y="18137"/>
                  <a:pt x="20396" y="18091"/>
                </a:cubicBezTo>
                <a:lnTo>
                  <a:pt x="20750" y="18068"/>
                </a:lnTo>
                <a:lnTo>
                  <a:pt x="20571" y="17905"/>
                </a:lnTo>
                <a:cubicBezTo>
                  <a:pt x="20471" y="17814"/>
                  <a:pt x="20440" y="17730"/>
                  <a:pt x="20497" y="17714"/>
                </a:cubicBezTo>
                <a:cubicBezTo>
                  <a:pt x="20539" y="17702"/>
                  <a:pt x="20976" y="17712"/>
                  <a:pt x="21585" y="17735"/>
                </a:cubicBezTo>
                <a:lnTo>
                  <a:pt x="21585" y="15451"/>
                </a:lnTo>
                <a:lnTo>
                  <a:pt x="21531" y="15449"/>
                </a:lnTo>
                <a:lnTo>
                  <a:pt x="21115" y="15325"/>
                </a:lnTo>
                <a:lnTo>
                  <a:pt x="20700" y="15201"/>
                </a:lnTo>
                <a:close/>
                <a:moveTo>
                  <a:pt x="13323" y="15728"/>
                </a:moveTo>
                <a:cubicBezTo>
                  <a:pt x="13223" y="15760"/>
                  <a:pt x="13540" y="15851"/>
                  <a:pt x="13803" y="15867"/>
                </a:cubicBezTo>
                <a:cubicBezTo>
                  <a:pt x="13943" y="15876"/>
                  <a:pt x="14244" y="15884"/>
                  <a:pt x="14468" y="15886"/>
                </a:cubicBezTo>
                <a:cubicBezTo>
                  <a:pt x="14835" y="15889"/>
                  <a:pt x="14798" y="15880"/>
                  <a:pt x="14127" y="15800"/>
                </a:cubicBezTo>
                <a:cubicBezTo>
                  <a:pt x="13716" y="15751"/>
                  <a:pt x="13354" y="15719"/>
                  <a:pt x="13323" y="15728"/>
                </a:cubicBezTo>
                <a:close/>
                <a:moveTo>
                  <a:pt x="10204" y="16481"/>
                </a:moveTo>
                <a:cubicBezTo>
                  <a:pt x="10167" y="16470"/>
                  <a:pt x="9823" y="16508"/>
                  <a:pt x="9440" y="16567"/>
                </a:cubicBezTo>
                <a:lnTo>
                  <a:pt x="8744" y="16675"/>
                </a:lnTo>
                <a:lnTo>
                  <a:pt x="9359" y="16827"/>
                </a:lnTo>
                <a:cubicBezTo>
                  <a:pt x="9696" y="16911"/>
                  <a:pt x="10002" y="16979"/>
                  <a:pt x="10042" y="16981"/>
                </a:cubicBezTo>
                <a:cubicBezTo>
                  <a:pt x="10136" y="16985"/>
                  <a:pt x="10290" y="16508"/>
                  <a:pt x="10204" y="16481"/>
                </a:cubicBezTo>
                <a:close/>
                <a:moveTo>
                  <a:pt x="13032" y="16602"/>
                </a:moveTo>
                <a:lnTo>
                  <a:pt x="12762" y="16966"/>
                </a:lnTo>
                <a:cubicBezTo>
                  <a:pt x="12613" y="17166"/>
                  <a:pt x="12459" y="17371"/>
                  <a:pt x="12421" y="17421"/>
                </a:cubicBezTo>
                <a:cubicBezTo>
                  <a:pt x="12355" y="17506"/>
                  <a:pt x="12381" y="17502"/>
                  <a:pt x="12782" y="17379"/>
                </a:cubicBezTo>
                <a:lnTo>
                  <a:pt x="13211" y="17246"/>
                </a:lnTo>
                <a:lnTo>
                  <a:pt x="13124" y="16924"/>
                </a:lnTo>
                <a:lnTo>
                  <a:pt x="13032" y="16602"/>
                </a:lnTo>
                <a:close/>
                <a:moveTo>
                  <a:pt x="11164" y="16707"/>
                </a:moveTo>
                <a:cubicBezTo>
                  <a:pt x="11137" y="16699"/>
                  <a:pt x="11017" y="16762"/>
                  <a:pt x="10897" y="16847"/>
                </a:cubicBezTo>
                <a:cubicBezTo>
                  <a:pt x="10776" y="16933"/>
                  <a:pt x="10166" y="17346"/>
                  <a:pt x="9538" y="17766"/>
                </a:cubicBezTo>
                <a:cubicBezTo>
                  <a:pt x="8572" y="18414"/>
                  <a:pt x="8427" y="18533"/>
                  <a:pt x="8599" y="18545"/>
                </a:cubicBezTo>
                <a:cubicBezTo>
                  <a:pt x="8710" y="18553"/>
                  <a:pt x="9408" y="18596"/>
                  <a:pt x="10146" y="18641"/>
                </a:cubicBezTo>
                <a:cubicBezTo>
                  <a:pt x="10885" y="18686"/>
                  <a:pt x="11528" y="18724"/>
                  <a:pt x="11576" y="18726"/>
                </a:cubicBezTo>
                <a:cubicBezTo>
                  <a:pt x="11624" y="18729"/>
                  <a:pt x="11662" y="18710"/>
                  <a:pt x="11660" y="18685"/>
                </a:cubicBezTo>
                <a:cubicBezTo>
                  <a:pt x="11652" y="18510"/>
                  <a:pt x="11202" y="16719"/>
                  <a:pt x="11164" y="16707"/>
                </a:cubicBezTo>
                <a:close/>
                <a:moveTo>
                  <a:pt x="15418" y="16717"/>
                </a:moveTo>
                <a:cubicBezTo>
                  <a:pt x="15371" y="16727"/>
                  <a:pt x="15632" y="17095"/>
                  <a:pt x="15722" y="17143"/>
                </a:cubicBezTo>
                <a:cubicBezTo>
                  <a:pt x="15812" y="17192"/>
                  <a:pt x="16547" y="16941"/>
                  <a:pt x="16631" y="16834"/>
                </a:cubicBezTo>
                <a:cubicBezTo>
                  <a:pt x="16704" y="16740"/>
                  <a:pt x="16690" y="16737"/>
                  <a:pt x="16084" y="16722"/>
                </a:cubicBezTo>
                <a:cubicBezTo>
                  <a:pt x="15741" y="16714"/>
                  <a:pt x="15441" y="16712"/>
                  <a:pt x="15418" y="16717"/>
                </a:cubicBezTo>
                <a:close/>
                <a:moveTo>
                  <a:pt x="14952" y="17413"/>
                </a:moveTo>
                <a:lnTo>
                  <a:pt x="14516" y="17680"/>
                </a:lnTo>
                <a:cubicBezTo>
                  <a:pt x="14277" y="17827"/>
                  <a:pt x="13855" y="18101"/>
                  <a:pt x="13576" y="18288"/>
                </a:cubicBezTo>
                <a:cubicBezTo>
                  <a:pt x="13297" y="18476"/>
                  <a:pt x="13132" y="18621"/>
                  <a:pt x="13211" y="18612"/>
                </a:cubicBezTo>
                <a:cubicBezTo>
                  <a:pt x="13291" y="18602"/>
                  <a:pt x="14198" y="18558"/>
                  <a:pt x="15225" y="18512"/>
                </a:cubicBezTo>
                <a:cubicBezTo>
                  <a:pt x="16253" y="18466"/>
                  <a:pt x="17132" y="18418"/>
                  <a:pt x="17175" y="18406"/>
                </a:cubicBezTo>
                <a:cubicBezTo>
                  <a:pt x="17219" y="18395"/>
                  <a:pt x="16734" y="18167"/>
                  <a:pt x="16101" y="17899"/>
                </a:cubicBezTo>
                <a:lnTo>
                  <a:pt x="14952" y="17413"/>
                </a:lnTo>
                <a:close/>
                <a:moveTo>
                  <a:pt x="18463" y="18311"/>
                </a:moveTo>
                <a:cubicBezTo>
                  <a:pt x="18380" y="18336"/>
                  <a:pt x="19270" y="19185"/>
                  <a:pt x="19405" y="19210"/>
                </a:cubicBezTo>
                <a:cubicBezTo>
                  <a:pt x="19484" y="19224"/>
                  <a:pt x="19728" y="19277"/>
                  <a:pt x="19949" y="19329"/>
                </a:cubicBezTo>
                <a:cubicBezTo>
                  <a:pt x="20171" y="19380"/>
                  <a:pt x="20385" y="19422"/>
                  <a:pt x="20426" y="19422"/>
                </a:cubicBezTo>
                <a:cubicBezTo>
                  <a:pt x="20467" y="19422"/>
                  <a:pt x="20840" y="19219"/>
                  <a:pt x="21257" y="18971"/>
                </a:cubicBezTo>
                <a:cubicBezTo>
                  <a:pt x="21395" y="18889"/>
                  <a:pt x="21485" y="18828"/>
                  <a:pt x="21585" y="18763"/>
                </a:cubicBezTo>
                <a:lnTo>
                  <a:pt x="21585" y="18523"/>
                </a:lnTo>
                <a:cubicBezTo>
                  <a:pt x="21286" y="18509"/>
                  <a:pt x="20783" y="18477"/>
                  <a:pt x="20122" y="18425"/>
                </a:cubicBezTo>
                <a:cubicBezTo>
                  <a:pt x="19231" y="18355"/>
                  <a:pt x="18484" y="18304"/>
                  <a:pt x="18463" y="18311"/>
                </a:cubicBezTo>
                <a:close/>
                <a:moveTo>
                  <a:pt x="14489" y="18878"/>
                </a:moveTo>
                <a:cubicBezTo>
                  <a:pt x="14445" y="18879"/>
                  <a:pt x="13870" y="19232"/>
                  <a:pt x="13215" y="19662"/>
                </a:cubicBezTo>
                <a:lnTo>
                  <a:pt x="12025" y="20445"/>
                </a:lnTo>
                <a:lnTo>
                  <a:pt x="12400" y="20496"/>
                </a:lnTo>
                <a:cubicBezTo>
                  <a:pt x="12606" y="20524"/>
                  <a:pt x="12914" y="20548"/>
                  <a:pt x="13086" y="20549"/>
                </a:cubicBezTo>
                <a:cubicBezTo>
                  <a:pt x="13338" y="20550"/>
                  <a:pt x="17321" y="20351"/>
                  <a:pt x="17652" y="20321"/>
                </a:cubicBezTo>
                <a:cubicBezTo>
                  <a:pt x="17700" y="20317"/>
                  <a:pt x="17528" y="20223"/>
                  <a:pt x="17273" y="20113"/>
                </a:cubicBezTo>
                <a:cubicBezTo>
                  <a:pt x="17018" y="20003"/>
                  <a:pt x="16809" y="19901"/>
                  <a:pt x="16807" y="19886"/>
                </a:cubicBezTo>
                <a:cubicBezTo>
                  <a:pt x="16805" y="19872"/>
                  <a:pt x="17211" y="19794"/>
                  <a:pt x="17709" y="19715"/>
                </a:cubicBezTo>
                <a:lnTo>
                  <a:pt x="18611" y="19571"/>
                </a:lnTo>
                <a:lnTo>
                  <a:pt x="17783" y="19570"/>
                </a:lnTo>
                <a:cubicBezTo>
                  <a:pt x="17102" y="19568"/>
                  <a:pt x="16918" y="19580"/>
                  <a:pt x="16746" y="19639"/>
                </a:cubicBezTo>
                <a:cubicBezTo>
                  <a:pt x="16631" y="19679"/>
                  <a:pt x="16492" y="19703"/>
                  <a:pt x="16435" y="19692"/>
                </a:cubicBezTo>
                <a:cubicBezTo>
                  <a:pt x="16378" y="19681"/>
                  <a:pt x="15934" y="19492"/>
                  <a:pt x="15448" y="19274"/>
                </a:cubicBezTo>
                <a:cubicBezTo>
                  <a:pt x="14963" y="19055"/>
                  <a:pt x="14532" y="18877"/>
                  <a:pt x="14489" y="18878"/>
                </a:cubicBezTo>
                <a:close/>
                <a:moveTo>
                  <a:pt x="19304" y="20032"/>
                </a:moveTo>
                <a:lnTo>
                  <a:pt x="18814" y="20234"/>
                </a:lnTo>
                <a:cubicBezTo>
                  <a:pt x="18544" y="20345"/>
                  <a:pt x="18353" y="20460"/>
                  <a:pt x="18388" y="20489"/>
                </a:cubicBezTo>
                <a:cubicBezTo>
                  <a:pt x="18436" y="20527"/>
                  <a:pt x="18593" y="20536"/>
                  <a:pt x="19000" y="20522"/>
                </a:cubicBezTo>
                <a:cubicBezTo>
                  <a:pt x="19301" y="20512"/>
                  <a:pt x="19593" y="20492"/>
                  <a:pt x="19649" y="20476"/>
                </a:cubicBezTo>
                <a:cubicBezTo>
                  <a:pt x="19704" y="20460"/>
                  <a:pt x="19650" y="20354"/>
                  <a:pt x="19527" y="20239"/>
                </a:cubicBezTo>
                <a:lnTo>
                  <a:pt x="19304" y="20032"/>
                </a:lnTo>
                <a:close/>
                <a:moveTo>
                  <a:pt x="21585" y="20166"/>
                </a:moveTo>
                <a:cubicBezTo>
                  <a:pt x="21097" y="20339"/>
                  <a:pt x="20778" y="20491"/>
                  <a:pt x="20642" y="20615"/>
                </a:cubicBezTo>
                <a:lnTo>
                  <a:pt x="20436" y="20804"/>
                </a:lnTo>
                <a:lnTo>
                  <a:pt x="21585" y="20804"/>
                </a:lnTo>
                <a:lnTo>
                  <a:pt x="21585" y="20166"/>
                </a:lnTo>
                <a:close/>
                <a:moveTo>
                  <a:pt x="17128" y="20836"/>
                </a:moveTo>
                <a:cubicBezTo>
                  <a:pt x="16985" y="20840"/>
                  <a:pt x="16690" y="20869"/>
                  <a:pt x="16104" y="20924"/>
                </a:cubicBezTo>
                <a:cubicBezTo>
                  <a:pt x="14992" y="21030"/>
                  <a:pt x="14891" y="21047"/>
                  <a:pt x="14570" y="21193"/>
                </a:cubicBezTo>
                <a:lnTo>
                  <a:pt x="14229" y="21348"/>
                </a:lnTo>
                <a:lnTo>
                  <a:pt x="14901" y="21456"/>
                </a:lnTo>
                <a:cubicBezTo>
                  <a:pt x="15669" y="21579"/>
                  <a:pt x="15740" y="21583"/>
                  <a:pt x="16334" y="21528"/>
                </a:cubicBezTo>
                <a:cubicBezTo>
                  <a:pt x="16751" y="21489"/>
                  <a:pt x="16773" y="21478"/>
                  <a:pt x="16962" y="21228"/>
                </a:cubicBezTo>
                <a:cubicBezTo>
                  <a:pt x="17070" y="21085"/>
                  <a:pt x="17190" y="20933"/>
                  <a:pt x="17226" y="20890"/>
                </a:cubicBezTo>
                <a:cubicBezTo>
                  <a:pt x="17258" y="20851"/>
                  <a:pt x="17270" y="20832"/>
                  <a:pt x="17128" y="20836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60" name="Image" descr="Image"/>
          <p:cNvPicPr>
            <a:picLocks noChangeAspect="1"/>
          </p:cNvPicPr>
          <p:nvPr/>
        </p:nvPicPr>
        <p:blipFill>
          <a:blip r:embed="rId5">
            <a:extLst/>
          </a:blip>
          <a:srcRect l="9587" t="14871" r="77856" b="13547"/>
          <a:stretch>
            <a:fillRect/>
          </a:stretch>
        </p:blipFill>
        <p:spPr>
          <a:xfrm rot="10800000">
            <a:off x="-39663" y="5721568"/>
            <a:ext cx="2535039" cy="81292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5" h="21562" fill="norm" stroke="1" extrusionOk="0">
                <a:moveTo>
                  <a:pt x="14174" y="0"/>
                </a:moveTo>
                <a:cubicBezTo>
                  <a:pt x="14119" y="-17"/>
                  <a:pt x="9096" y="353"/>
                  <a:pt x="9096" y="374"/>
                </a:cubicBezTo>
                <a:cubicBezTo>
                  <a:pt x="9096" y="379"/>
                  <a:pt x="9411" y="462"/>
                  <a:pt x="9798" y="559"/>
                </a:cubicBezTo>
                <a:cubicBezTo>
                  <a:pt x="10185" y="656"/>
                  <a:pt x="10460" y="748"/>
                  <a:pt x="10410" y="763"/>
                </a:cubicBezTo>
                <a:cubicBezTo>
                  <a:pt x="10360" y="779"/>
                  <a:pt x="9189" y="729"/>
                  <a:pt x="7808" y="652"/>
                </a:cubicBezTo>
                <a:cubicBezTo>
                  <a:pt x="6428" y="575"/>
                  <a:pt x="5285" y="516"/>
                  <a:pt x="5270" y="520"/>
                </a:cubicBezTo>
                <a:cubicBezTo>
                  <a:pt x="5255" y="524"/>
                  <a:pt x="5670" y="796"/>
                  <a:pt x="6189" y="1124"/>
                </a:cubicBezTo>
                <a:lnTo>
                  <a:pt x="7132" y="1722"/>
                </a:lnTo>
                <a:lnTo>
                  <a:pt x="6223" y="1985"/>
                </a:lnTo>
                <a:cubicBezTo>
                  <a:pt x="5722" y="2130"/>
                  <a:pt x="5336" y="2255"/>
                  <a:pt x="5365" y="2263"/>
                </a:cubicBezTo>
                <a:cubicBezTo>
                  <a:pt x="5394" y="2272"/>
                  <a:pt x="5993" y="2315"/>
                  <a:pt x="6700" y="2359"/>
                </a:cubicBezTo>
                <a:cubicBezTo>
                  <a:pt x="7406" y="2403"/>
                  <a:pt x="8058" y="2452"/>
                  <a:pt x="8146" y="2467"/>
                </a:cubicBezTo>
                <a:cubicBezTo>
                  <a:pt x="8234" y="2482"/>
                  <a:pt x="8871" y="2861"/>
                  <a:pt x="9565" y="3309"/>
                </a:cubicBezTo>
                <a:lnTo>
                  <a:pt x="10829" y="4123"/>
                </a:lnTo>
                <a:lnTo>
                  <a:pt x="10576" y="4185"/>
                </a:lnTo>
                <a:cubicBezTo>
                  <a:pt x="10291" y="4254"/>
                  <a:pt x="10276" y="4246"/>
                  <a:pt x="10903" y="4369"/>
                </a:cubicBezTo>
                <a:cubicBezTo>
                  <a:pt x="11304" y="4447"/>
                  <a:pt x="11462" y="4519"/>
                  <a:pt x="11998" y="4880"/>
                </a:cubicBezTo>
                <a:lnTo>
                  <a:pt x="12623" y="5301"/>
                </a:lnTo>
                <a:lnTo>
                  <a:pt x="12252" y="5463"/>
                </a:lnTo>
                <a:cubicBezTo>
                  <a:pt x="11942" y="5597"/>
                  <a:pt x="11774" y="5633"/>
                  <a:pt x="11218" y="5681"/>
                </a:cubicBezTo>
                <a:cubicBezTo>
                  <a:pt x="10598" y="5736"/>
                  <a:pt x="10544" y="5735"/>
                  <a:pt x="10403" y="5677"/>
                </a:cubicBezTo>
                <a:cubicBezTo>
                  <a:pt x="10317" y="5642"/>
                  <a:pt x="10269" y="5546"/>
                  <a:pt x="10288" y="5452"/>
                </a:cubicBezTo>
                <a:lnTo>
                  <a:pt x="10322" y="5288"/>
                </a:lnTo>
                <a:lnTo>
                  <a:pt x="11042" y="5300"/>
                </a:lnTo>
                <a:lnTo>
                  <a:pt x="11762" y="5313"/>
                </a:lnTo>
                <a:lnTo>
                  <a:pt x="11579" y="5082"/>
                </a:lnTo>
                <a:cubicBezTo>
                  <a:pt x="11479" y="4956"/>
                  <a:pt x="11377" y="4844"/>
                  <a:pt x="11353" y="4835"/>
                </a:cubicBezTo>
                <a:cubicBezTo>
                  <a:pt x="11288" y="4811"/>
                  <a:pt x="10624" y="5058"/>
                  <a:pt x="10495" y="5154"/>
                </a:cubicBezTo>
                <a:cubicBezTo>
                  <a:pt x="10359" y="5254"/>
                  <a:pt x="10146" y="5227"/>
                  <a:pt x="10146" y="5109"/>
                </a:cubicBezTo>
                <a:cubicBezTo>
                  <a:pt x="10146" y="5044"/>
                  <a:pt x="10036" y="5012"/>
                  <a:pt x="9646" y="4966"/>
                </a:cubicBezTo>
                <a:cubicBezTo>
                  <a:pt x="9371" y="4933"/>
                  <a:pt x="9093" y="4906"/>
                  <a:pt x="9031" y="4906"/>
                </a:cubicBezTo>
                <a:cubicBezTo>
                  <a:pt x="8886" y="4906"/>
                  <a:pt x="6467" y="5776"/>
                  <a:pt x="6467" y="5828"/>
                </a:cubicBezTo>
                <a:cubicBezTo>
                  <a:pt x="6467" y="5849"/>
                  <a:pt x="6801" y="5925"/>
                  <a:pt x="7210" y="5997"/>
                </a:cubicBezTo>
                <a:cubicBezTo>
                  <a:pt x="7619" y="6069"/>
                  <a:pt x="7954" y="6143"/>
                  <a:pt x="7953" y="6163"/>
                </a:cubicBezTo>
                <a:cubicBezTo>
                  <a:pt x="7952" y="6182"/>
                  <a:pt x="7701" y="6222"/>
                  <a:pt x="7399" y="6253"/>
                </a:cubicBezTo>
                <a:cubicBezTo>
                  <a:pt x="6920" y="6302"/>
                  <a:pt x="6524" y="6400"/>
                  <a:pt x="6524" y="6470"/>
                </a:cubicBezTo>
                <a:cubicBezTo>
                  <a:pt x="6524" y="6494"/>
                  <a:pt x="7524" y="6652"/>
                  <a:pt x="7680" y="6652"/>
                </a:cubicBezTo>
                <a:cubicBezTo>
                  <a:pt x="7733" y="6652"/>
                  <a:pt x="7844" y="6554"/>
                  <a:pt x="7926" y="6433"/>
                </a:cubicBezTo>
                <a:cubicBezTo>
                  <a:pt x="8009" y="6312"/>
                  <a:pt x="8117" y="6206"/>
                  <a:pt x="8166" y="6196"/>
                </a:cubicBezTo>
                <a:cubicBezTo>
                  <a:pt x="8311" y="6168"/>
                  <a:pt x="10739" y="6618"/>
                  <a:pt x="10660" y="6658"/>
                </a:cubicBezTo>
                <a:cubicBezTo>
                  <a:pt x="10592" y="6693"/>
                  <a:pt x="10009" y="6676"/>
                  <a:pt x="9599" y="6627"/>
                </a:cubicBezTo>
                <a:cubicBezTo>
                  <a:pt x="9458" y="6610"/>
                  <a:pt x="9435" y="6622"/>
                  <a:pt x="9498" y="6684"/>
                </a:cubicBezTo>
                <a:cubicBezTo>
                  <a:pt x="9556" y="6741"/>
                  <a:pt x="9521" y="6768"/>
                  <a:pt x="9366" y="6786"/>
                </a:cubicBezTo>
                <a:cubicBezTo>
                  <a:pt x="9182" y="6807"/>
                  <a:pt x="6712" y="7277"/>
                  <a:pt x="6152" y="7396"/>
                </a:cubicBezTo>
                <a:cubicBezTo>
                  <a:pt x="5987" y="7432"/>
                  <a:pt x="6181" y="7468"/>
                  <a:pt x="7379" y="7628"/>
                </a:cubicBezTo>
                <a:cubicBezTo>
                  <a:pt x="8589" y="7789"/>
                  <a:pt x="8910" y="7818"/>
                  <a:pt x="9525" y="7817"/>
                </a:cubicBezTo>
                <a:cubicBezTo>
                  <a:pt x="9961" y="7817"/>
                  <a:pt x="10284" y="7833"/>
                  <a:pt x="10336" y="7859"/>
                </a:cubicBezTo>
                <a:cubicBezTo>
                  <a:pt x="10392" y="7888"/>
                  <a:pt x="10819" y="7772"/>
                  <a:pt x="11566" y="7524"/>
                </a:cubicBezTo>
                <a:cubicBezTo>
                  <a:pt x="12195" y="7315"/>
                  <a:pt x="12773" y="7149"/>
                  <a:pt x="12853" y="7155"/>
                </a:cubicBezTo>
                <a:cubicBezTo>
                  <a:pt x="13044" y="7171"/>
                  <a:pt x="14583" y="6977"/>
                  <a:pt x="14583" y="6937"/>
                </a:cubicBezTo>
                <a:cubicBezTo>
                  <a:pt x="14583" y="6921"/>
                  <a:pt x="14395" y="6842"/>
                  <a:pt x="14164" y="6763"/>
                </a:cubicBezTo>
                <a:lnTo>
                  <a:pt x="13745" y="6617"/>
                </a:lnTo>
                <a:lnTo>
                  <a:pt x="13948" y="6444"/>
                </a:lnTo>
                <a:cubicBezTo>
                  <a:pt x="14280" y="6162"/>
                  <a:pt x="14278" y="6162"/>
                  <a:pt x="15563" y="6244"/>
                </a:cubicBezTo>
                <a:cubicBezTo>
                  <a:pt x="16181" y="6283"/>
                  <a:pt x="16685" y="6311"/>
                  <a:pt x="16685" y="6305"/>
                </a:cubicBezTo>
                <a:cubicBezTo>
                  <a:pt x="16685" y="6299"/>
                  <a:pt x="16373" y="6007"/>
                  <a:pt x="15992" y="5656"/>
                </a:cubicBezTo>
                <a:lnTo>
                  <a:pt x="15300" y="5019"/>
                </a:lnTo>
                <a:lnTo>
                  <a:pt x="16411" y="4688"/>
                </a:lnTo>
                <a:cubicBezTo>
                  <a:pt x="17616" y="4329"/>
                  <a:pt x="17522" y="4339"/>
                  <a:pt x="18510" y="4475"/>
                </a:cubicBezTo>
                <a:cubicBezTo>
                  <a:pt x="19111" y="4558"/>
                  <a:pt x="19094" y="4596"/>
                  <a:pt x="18446" y="4629"/>
                </a:cubicBezTo>
                <a:lnTo>
                  <a:pt x="17979" y="4652"/>
                </a:lnTo>
                <a:lnTo>
                  <a:pt x="18784" y="4987"/>
                </a:lnTo>
                <a:cubicBezTo>
                  <a:pt x="19225" y="5171"/>
                  <a:pt x="19566" y="5333"/>
                  <a:pt x="19541" y="5346"/>
                </a:cubicBezTo>
                <a:cubicBezTo>
                  <a:pt x="19516" y="5358"/>
                  <a:pt x="19071" y="5378"/>
                  <a:pt x="18550" y="5389"/>
                </a:cubicBezTo>
                <a:cubicBezTo>
                  <a:pt x="18030" y="5400"/>
                  <a:pt x="17570" y="5418"/>
                  <a:pt x="17533" y="5430"/>
                </a:cubicBezTo>
                <a:cubicBezTo>
                  <a:pt x="17463" y="5452"/>
                  <a:pt x="18425" y="5924"/>
                  <a:pt x="18804" y="6054"/>
                </a:cubicBezTo>
                <a:cubicBezTo>
                  <a:pt x="19020" y="6128"/>
                  <a:pt x="19012" y="6133"/>
                  <a:pt x="18480" y="6356"/>
                </a:cubicBezTo>
                <a:cubicBezTo>
                  <a:pt x="18182" y="6481"/>
                  <a:pt x="17962" y="6587"/>
                  <a:pt x="17986" y="6593"/>
                </a:cubicBezTo>
                <a:cubicBezTo>
                  <a:pt x="18010" y="6599"/>
                  <a:pt x="18679" y="6622"/>
                  <a:pt x="19473" y="6643"/>
                </a:cubicBezTo>
                <a:lnTo>
                  <a:pt x="20916" y="6680"/>
                </a:lnTo>
                <a:lnTo>
                  <a:pt x="21487" y="6570"/>
                </a:lnTo>
                <a:cubicBezTo>
                  <a:pt x="21541" y="6559"/>
                  <a:pt x="21535" y="6557"/>
                  <a:pt x="21585" y="6547"/>
                </a:cubicBezTo>
                <a:lnTo>
                  <a:pt x="21585" y="6248"/>
                </a:lnTo>
                <a:cubicBezTo>
                  <a:pt x="21404" y="6176"/>
                  <a:pt x="21350" y="6149"/>
                  <a:pt x="21065" y="6043"/>
                </a:cubicBezTo>
                <a:cubicBezTo>
                  <a:pt x="20321" y="5766"/>
                  <a:pt x="20114" y="5666"/>
                  <a:pt x="20233" y="5645"/>
                </a:cubicBezTo>
                <a:cubicBezTo>
                  <a:pt x="20321" y="5629"/>
                  <a:pt x="20504" y="5545"/>
                  <a:pt x="20642" y="5460"/>
                </a:cubicBezTo>
                <a:cubicBezTo>
                  <a:pt x="20780" y="5375"/>
                  <a:pt x="20951" y="5306"/>
                  <a:pt x="21017" y="5306"/>
                </a:cubicBezTo>
                <a:cubicBezTo>
                  <a:pt x="21084" y="5306"/>
                  <a:pt x="21106" y="5290"/>
                  <a:pt x="21068" y="5271"/>
                </a:cubicBezTo>
                <a:cubicBezTo>
                  <a:pt x="21009" y="5241"/>
                  <a:pt x="21413" y="4959"/>
                  <a:pt x="21585" y="4895"/>
                </a:cubicBezTo>
                <a:lnTo>
                  <a:pt x="21585" y="1418"/>
                </a:lnTo>
                <a:cubicBezTo>
                  <a:pt x="18981" y="1270"/>
                  <a:pt x="18227" y="1218"/>
                  <a:pt x="18101" y="1159"/>
                </a:cubicBezTo>
                <a:cubicBezTo>
                  <a:pt x="17956" y="1092"/>
                  <a:pt x="17918" y="1090"/>
                  <a:pt x="17746" y="1138"/>
                </a:cubicBezTo>
                <a:cubicBezTo>
                  <a:pt x="17575" y="1186"/>
                  <a:pt x="17365" y="1182"/>
                  <a:pt x="15864" y="1098"/>
                </a:cubicBezTo>
                <a:cubicBezTo>
                  <a:pt x="14935" y="1046"/>
                  <a:pt x="14134" y="992"/>
                  <a:pt x="14083" y="978"/>
                </a:cubicBezTo>
                <a:cubicBezTo>
                  <a:pt x="14032" y="964"/>
                  <a:pt x="14047" y="742"/>
                  <a:pt x="14114" y="485"/>
                </a:cubicBezTo>
                <a:cubicBezTo>
                  <a:pt x="14181" y="229"/>
                  <a:pt x="14208" y="10"/>
                  <a:pt x="14174" y="0"/>
                </a:cubicBezTo>
                <a:close/>
                <a:moveTo>
                  <a:pt x="8940" y="3462"/>
                </a:moveTo>
                <a:lnTo>
                  <a:pt x="8366" y="3515"/>
                </a:lnTo>
                <a:cubicBezTo>
                  <a:pt x="7968" y="3551"/>
                  <a:pt x="7656" y="3613"/>
                  <a:pt x="7362" y="3714"/>
                </a:cubicBezTo>
                <a:cubicBezTo>
                  <a:pt x="6984" y="3843"/>
                  <a:pt x="6560" y="4114"/>
                  <a:pt x="6534" y="4242"/>
                </a:cubicBezTo>
                <a:cubicBezTo>
                  <a:pt x="6527" y="4277"/>
                  <a:pt x="6903" y="4288"/>
                  <a:pt x="8055" y="4288"/>
                </a:cubicBezTo>
                <a:cubicBezTo>
                  <a:pt x="9583" y="4288"/>
                  <a:pt x="9587" y="4287"/>
                  <a:pt x="9525" y="4206"/>
                </a:cubicBezTo>
                <a:cubicBezTo>
                  <a:pt x="9490" y="4161"/>
                  <a:pt x="9344" y="3975"/>
                  <a:pt x="9200" y="3793"/>
                </a:cubicBezTo>
                <a:lnTo>
                  <a:pt x="8940" y="3462"/>
                </a:lnTo>
                <a:close/>
                <a:moveTo>
                  <a:pt x="2611" y="4101"/>
                </a:moveTo>
                <a:cubicBezTo>
                  <a:pt x="2548" y="4101"/>
                  <a:pt x="2203" y="4127"/>
                  <a:pt x="1844" y="4158"/>
                </a:cubicBezTo>
                <a:cubicBezTo>
                  <a:pt x="1335" y="4203"/>
                  <a:pt x="1110" y="4247"/>
                  <a:pt x="817" y="4360"/>
                </a:cubicBezTo>
                <a:cubicBezTo>
                  <a:pt x="554" y="4462"/>
                  <a:pt x="487" y="4512"/>
                  <a:pt x="593" y="4524"/>
                </a:cubicBezTo>
                <a:cubicBezTo>
                  <a:pt x="677" y="4533"/>
                  <a:pt x="1244" y="4580"/>
                  <a:pt x="1854" y="4629"/>
                </a:cubicBezTo>
                <a:cubicBezTo>
                  <a:pt x="2464" y="4678"/>
                  <a:pt x="3024" y="4719"/>
                  <a:pt x="3097" y="4720"/>
                </a:cubicBezTo>
                <a:cubicBezTo>
                  <a:pt x="3186" y="4723"/>
                  <a:pt x="3148" y="4622"/>
                  <a:pt x="2979" y="4413"/>
                </a:cubicBezTo>
                <a:cubicBezTo>
                  <a:pt x="2841" y="4242"/>
                  <a:pt x="2674" y="4101"/>
                  <a:pt x="2611" y="4101"/>
                </a:cubicBezTo>
                <a:close/>
                <a:moveTo>
                  <a:pt x="5108" y="4261"/>
                </a:moveTo>
                <a:cubicBezTo>
                  <a:pt x="5057" y="4267"/>
                  <a:pt x="5134" y="4305"/>
                  <a:pt x="5362" y="4393"/>
                </a:cubicBezTo>
                <a:lnTo>
                  <a:pt x="5747" y="4542"/>
                </a:lnTo>
                <a:lnTo>
                  <a:pt x="6750" y="4539"/>
                </a:lnTo>
                <a:lnTo>
                  <a:pt x="7751" y="4536"/>
                </a:lnTo>
                <a:lnTo>
                  <a:pt x="6588" y="4412"/>
                </a:lnTo>
                <a:cubicBezTo>
                  <a:pt x="5949" y="4343"/>
                  <a:pt x="5327" y="4278"/>
                  <a:pt x="5203" y="4266"/>
                </a:cubicBezTo>
                <a:cubicBezTo>
                  <a:pt x="5158" y="4261"/>
                  <a:pt x="5125" y="4259"/>
                  <a:pt x="5108" y="4261"/>
                </a:cubicBezTo>
                <a:close/>
                <a:moveTo>
                  <a:pt x="7254" y="4744"/>
                </a:moveTo>
                <a:cubicBezTo>
                  <a:pt x="7176" y="4747"/>
                  <a:pt x="7086" y="4778"/>
                  <a:pt x="6987" y="4836"/>
                </a:cubicBezTo>
                <a:cubicBezTo>
                  <a:pt x="6885" y="4895"/>
                  <a:pt x="6910" y="4913"/>
                  <a:pt x="7132" y="4940"/>
                </a:cubicBezTo>
                <a:cubicBezTo>
                  <a:pt x="7622" y="5002"/>
                  <a:pt x="7667" y="4985"/>
                  <a:pt x="7460" y="4815"/>
                </a:cubicBezTo>
                <a:cubicBezTo>
                  <a:pt x="7398" y="4764"/>
                  <a:pt x="7331" y="4740"/>
                  <a:pt x="7254" y="4744"/>
                </a:cubicBezTo>
                <a:close/>
                <a:moveTo>
                  <a:pt x="4229" y="5014"/>
                </a:moveTo>
                <a:lnTo>
                  <a:pt x="3800" y="5209"/>
                </a:lnTo>
                <a:cubicBezTo>
                  <a:pt x="3564" y="5316"/>
                  <a:pt x="3371" y="5411"/>
                  <a:pt x="3371" y="5423"/>
                </a:cubicBezTo>
                <a:cubicBezTo>
                  <a:pt x="3371" y="5434"/>
                  <a:pt x="3490" y="5453"/>
                  <a:pt x="3635" y="5466"/>
                </a:cubicBezTo>
                <a:cubicBezTo>
                  <a:pt x="3888" y="5488"/>
                  <a:pt x="3889" y="5491"/>
                  <a:pt x="3679" y="5541"/>
                </a:cubicBezTo>
                <a:cubicBezTo>
                  <a:pt x="3492" y="5586"/>
                  <a:pt x="3471" y="5622"/>
                  <a:pt x="3540" y="5795"/>
                </a:cubicBezTo>
                <a:cubicBezTo>
                  <a:pt x="3585" y="5906"/>
                  <a:pt x="3649" y="5997"/>
                  <a:pt x="3679" y="5997"/>
                </a:cubicBezTo>
                <a:cubicBezTo>
                  <a:pt x="3709" y="5997"/>
                  <a:pt x="3991" y="5943"/>
                  <a:pt x="4307" y="5876"/>
                </a:cubicBezTo>
                <a:lnTo>
                  <a:pt x="4882" y="5756"/>
                </a:lnTo>
                <a:lnTo>
                  <a:pt x="4344" y="5674"/>
                </a:lnTo>
                <a:cubicBezTo>
                  <a:pt x="3960" y="5616"/>
                  <a:pt x="3842" y="5582"/>
                  <a:pt x="3932" y="5554"/>
                </a:cubicBezTo>
                <a:cubicBezTo>
                  <a:pt x="4022" y="5526"/>
                  <a:pt x="4197" y="5532"/>
                  <a:pt x="4544" y="5575"/>
                </a:cubicBezTo>
                <a:lnTo>
                  <a:pt x="5027" y="5635"/>
                </a:lnTo>
                <a:lnTo>
                  <a:pt x="4963" y="5534"/>
                </a:lnTo>
                <a:cubicBezTo>
                  <a:pt x="4927" y="5479"/>
                  <a:pt x="4865" y="5374"/>
                  <a:pt x="4824" y="5300"/>
                </a:cubicBezTo>
                <a:cubicBezTo>
                  <a:pt x="4784" y="5227"/>
                  <a:pt x="4633" y="5133"/>
                  <a:pt x="4490" y="5091"/>
                </a:cubicBezTo>
                <a:lnTo>
                  <a:pt x="4229" y="5014"/>
                </a:lnTo>
                <a:close/>
                <a:moveTo>
                  <a:pt x="43" y="5102"/>
                </a:moveTo>
                <a:cubicBezTo>
                  <a:pt x="-15" y="5110"/>
                  <a:pt x="-12" y="5140"/>
                  <a:pt x="43" y="5194"/>
                </a:cubicBezTo>
                <a:cubicBezTo>
                  <a:pt x="125" y="5275"/>
                  <a:pt x="160" y="5279"/>
                  <a:pt x="495" y="5238"/>
                </a:cubicBezTo>
                <a:cubicBezTo>
                  <a:pt x="695" y="5214"/>
                  <a:pt x="686" y="5206"/>
                  <a:pt x="397" y="5147"/>
                </a:cubicBezTo>
                <a:cubicBezTo>
                  <a:pt x="216" y="5110"/>
                  <a:pt x="100" y="5095"/>
                  <a:pt x="43" y="5102"/>
                </a:cubicBezTo>
                <a:close/>
                <a:moveTo>
                  <a:pt x="5770" y="6553"/>
                </a:moveTo>
                <a:cubicBezTo>
                  <a:pt x="5764" y="6553"/>
                  <a:pt x="5752" y="6556"/>
                  <a:pt x="5737" y="6562"/>
                </a:cubicBezTo>
                <a:cubicBezTo>
                  <a:pt x="5435" y="6664"/>
                  <a:pt x="1738" y="8218"/>
                  <a:pt x="1739" y="8243"/>
                </a:cubicBezTo>
                <a:cubicBezTo>
                  <a:pt x="1739" y="8258"/>
                  <a:pt x="2093" y="8306"/>
                  <a:pt x="2526" y="8349"/>
                </a:cubicBezTo>
                <a:cubicBezTo>
                  <a:pt x="2960" y="8392"/>
                  <a:pt x="3344" y="8429"/>
                  <a:pt x="3381" y="8431"/>
                </a:cubicBezTo>
                <a:cubicBezTo>
                  <a:pt x="3419" y="8433"/>
                  <a:pt x="3890" y="8087"/>
                  <a:pt x="4425" y="7662"/>
                </a:cubicBezTo>
                <a:cubicBezTo>
                  <a:pt x="5587" y="6740"/>
                  <a:pt x="5815" y="6556"/>
                  <a:pt x="5770" y="6553"/>
                </a:cubicBezTo>
                <a:close/>
                <a:moveTo>
                  <a:pt x="15864" y="6636"/>
                </a:moveTo>
                <a:lnTo>
                  <a:pt x="15567" y="6730"/>
                </a:lnTo>
                <a:lnTo>
                  <a:pt x="15266" y="6824"/>
                </a:lnTo>
                <a:lnTo>
                  <a:pt x="15884" y="7244"/>
                </a:lnTo>
                <a:cubicBezTo>
                  <a:pt x="16385" y="7582"/>
                  <a:pt x="16542" y="7659"/>
                  <a:pt x="16685" y="7633"/>
                </a:cubicBezTo>
                <a:cubicBezTo>
                  <a:pt x="16783" y="7616"/>
                  <a:pt x="17388" y="7479"/>
                  <a:pt x="18030" y="7330"/>
                </a:cubicBezTo>
                <a:cubicBezTo>
                  <a:pt x="18672" y="7181"/>
                  <a:pt x="19241" y="7069"/>
                  <a:pt x="19297" y="7079"/>
                </a:cubicBezTo>
                <a:cubicBezTo>
                  <a:pt x="19353" y="7090"/>
                  <a:pt x="19368" y="7187"/>
                  <a:pt x="19328" y="7294"/>
                </a:cubicBezTo>
                <a:cubicBezTo>
                  <a:pt x="19239" y="7529"/>
                  <a:pt x="19342" y="7540"/>
                  <a:pt x="20193" y="7391"/>
                </a:cubicBezTo>
                <a:lnTo>
                  <a:pt x="20754" y="7292"/>
                </a:lnTo>
                <a:lnTo>
                  <a:pt x="20091" y="7144"/>
                </a:lnTo>
                <a:cubicBezTo>
                  <a:pt x="19592" y="7031"/>
                  <a:pt x="18993" y="6950"/>
                  <a:pt x="17648" y="6815"/>
                </a:cubicBezTo>
                <a:lnTo>
                  <a:pt x="15864" y="6636"/>
                </a:lnTo>
                <a:close/>
                <a:moveTo>
                  <a:pt x="2239" y="6815"/>
                </a:moveTo>
                <a:cubicBezTo>
                  <a:pt x="2211" y="6824"/>
                  <a:pt x="2205" y="6851"/>
                  <a:pt x="2205" y="6903"/>
                </a:cubicBezTo>
                <a:cubicBezTo>
                  <a:pt x="2205" y="6965"/>
                  <a:pt x="2250" y="7016"/>
                  <a:pt x="2307" y="7016"/>
                </a:cubicBezTo>
                <a:cubicBezTo>
                  <a:pt x="2421" y="7016"/>
                  <a:pt x="2730" y="6910"/>
                  <a:pt x="2658" y="6895"/>
                </a:cubicBezTo>
                <a:cubicBezTo>
                  <a:pt x="2633" y="6890"/>
                  <a:pt x="2521" y="6864"/>
                  <a:pt x="2408" y="6837"/>
                </a:cubicBezTo>
                <a:cubicBezTo>
                  <a:pt x="2316" y="6815"/>
                  <a:pt x="2267" y="6806"/>
                  <a:pt x="2239" y="6815"/>
                </a:cubicBezTo>
                <a:close/>
                <a:moveTo>
                  <a:pt x="13941" y="7702"/>
                </a:moveTo>
                <a:lnTo>
                  <a:pt x="12691" y="7995"/>
                </a:lnTo>
                <a:cubicBezTo>
                  <a:pt x="11600" y="8252"/>
                  <a:pt x="11403" y="8284"/>
                  <a:pt x="11157" y="8255"/>
                </a:cubicBezTo>
                <a:cubicBezTo>
                  <a:pt x="10956" y="8231"/>
                  <a:pt x="10853" y="8184"/>
                  <a:pt x="10795" y="8088"/>
                </a:cubicBezTo>
                <a:lnTo>
                  <a:pt x="10714" y="7953"/>
                </a:lnTo>
                <a:lnTo>
                  <a:pt x="10369" y="8055"/>
                </a:lnTo>
                <a:lnTo>
                  <a:pt x="10025" y="8158"/>
                </a:lnTo>
                <a:lnTo>
                  <a:pt x="9035" y="8084"/>
                </a:lnTo>
                <a:cubicBezTo>
                  <a:pt x="8490" y="8042"/>
                  <a:pt x="8045" y="8018"/>
                  <a:pt x="8045" y="8030"/>
                </a:cubicBezTo>
                <a:cubicBezTo>
                  <a:pt x="8045" y="8042"/>
                  <a:pt x="8167" y="8178"/>
                  <a:pt x="8318" y="8331"/>
                </a:cubicBezTo>
                <a:lnTo>
                  <a:pt x="8595" y="8610"/>
                </a:lnTo>
                <a:lnTo>
                  <a:pt x="7504" y="8949"/>
                </a:lnTo>
                <a:cubicBezTo>
                  <a:pt x="6806" y="9166"/>
                  <a:pt x="6452" y="9300"/>
                  <a:pt x="6524" y="9323"/>
                </a:cubicBezTo>
                <a:cubicBezTo>
                  <a:pt x="6660" y="9365"/>
                  <a:pt x="6455" y="9453"/>
                  <a:pt x="6220" y="9453"/>
                </a:cubicBezTo>
                <a:cubicBezTo>
                  <a:pt x="5998" y="9453"/>
                  <a:pt x="6014" y="9478"/>
                  <a:pt x="6355" y="9660"/>
                </a:cubicBezTo>
                <a:cubicBezTo>
                  <a:pt x="6518" y="9746"/>
                  <a:pt x="6699" y="9817"/>
                  <a:pt x="6754" y="9817"/>
                </a:cubicBezTo>
                <a:cubicBezTo>
                  <a:pt x="6809" y="9817"/>
                  <a:pt x="7126" y="9724"/>
                  <a:pt x="7460" y="9610"/>
                </a:cubicBezTo>
                <a:lnTo>
                  <a:pt x="8068" y="9404"/>
                </a:lnTo>
                <a:lnTo>
                  <a:pt x="9660" y="9484"/>
                </a:lnTo>
                <a:cubicBezTo>
                  <a:pt x="11658" y="9584"/>
                  <a:pt x="11590" y="9584"/>
                  <a:pt x="11498" y="9470"/>
                </a:cubicBezTo>
                <a:cubicBezTo>
                  <a:pt x="11385" y="9330"/>
                  <a:pt x="11510" y="9302"/>
                  <a:pt x="11981" y="9364"/>
                </a:cubicBezTo>
                <a:cubicBezTo>
                  <a:pt x="12213" y="9394"/>
                  <a:pt x="12426" y="9411"/>
                  <a:pt x="12454" y="9402"/>
                </a:cubicBezTo>
                <a:cubicBezTo>
                  <a:pt x="12483" y="9393"/>
                  <a:pt x="12470" y="9305"/>
                  <a:pt x="12427" y="9208"/>
                </a:cubicBezTo>
                <a:cubicBezTo>
                  <a:pt x="12326" y="8979"/>
                  <a:pt x="11970" y="8891"/>
                  <a:pt x="11660" y="9018"/>
                </a:cubicBezTo>
                <a:cubicBezTo>
                  <a:pt x="11467" y="9098"/>
                  <a:pt x="11454" y="9099"/>
                  <a:pt x="11339" y="9032"/>
                </a:cubicBezTo>
                <a:cubicBezTo>
                  <a:pt x="11274" y="8994"/>
                  <a:pt x="11183" y="8868"/>
                  <a:pt x="11137" y="8752"/>
                </a:cubicBezTo>
                <a:cubicBezTo>
                  <a:pt x="11061" y="8563"/>
                  <a:pt x="11082" y="8528"/>
                  <a:pt x="11360" y="8397"/>
                </a:cubicBezTo>
                <a:cubicBezTo>
                  <a:pt x="11529" y="8318"/>
                  <a:pt x="11721" y="8253"/>
                  <a:pt x="11785" y="8253"/>
                </a:cubicBezTo>
                <a:cubicBezTo>
                  <a:pt x="11850" y="8253"/>
                  <a:pt x="12488" y="8312"/>
                  <a:pt x="13201" y="8384"/>
                </a:cubicBezTo>
                <a:cubicBezTo>
                  <a:pt x="14486" y="8513"/>
                  <a:pt x="14501" y="8514"/>
                  <a:pt x="14725" y="8444"/>
                </a:cubicBezTo>
                <a:cubicBezTo>
                  <a:pt x="14950" y="8374"/>
                  <a:pt x="14945" y="8370"/>
                  <a:pt x="14445" y="8037"/>
                </a:cubicBezTo>
                <a:lnTo>
                  <a:pt x="13941" y="7702"/>
                </a:lnTo>
                <a:close/>
                <a:moveTo>
                  <a:pt x="19459" y="7779"/>
                </a:moveTo>
                <a:lnTo>
                  <a:pt x="18976" y="7949"/>
                </a:lnTo>
                <a:cubicBezTo>
                  <a:pt x="18711" y="8042"/>
                  <a:pt x="18448" y="8143"/>
                  <a:pt x="18392" y="8173"/>
                </a:cubicBezTo>
                <a:cubicBezTo>
                  <a:pt x="18305" y="8219"/>
                  <a:pt x="18261" y="8215"/>
                  <a:pt x="18094" y="8146"/>
                </a:cubicBezTo>
                <a:lnTo>
                  <a:pt x="17895" y="8065"/>
                </a:lnTo>
                <a:lnTo>
                  <a:pt x="17523" y="8196"/>
                </a:lnTo>
                <a:cubicBezTo>
                  <a:pt x="17023" y="8374"/>
                  <a:pt x="17041" y="8433"/>
                  <a:pt x="17591" y="8438"/>
                </a:cubicBezTo>
                <a:cubicBezTo>
                  <a:pt x="18195" y="8444"/>
                  <a:pt x="18622" y="8464"/>
                  <a:pt x="19372" y="8520"/>
                </a:cubicBezTo>
                <a:cubicBezTo>
                  <a:pt x="19725" y="8546"/>
                  <a:pt x="20029" y="8564"/>
                  <a:pt x="20047" y="8561"/>
                </a:cubicBezTo>
                <a:cubicBezTo>
                  <a:pt x="20066" y="8557"/>
                  <a:pt x="19941" y="8380"/>
                  <a:pt x="19770" y="8167"/>
                </a:cubicBezTo>
                <a:lnTo>
                  <a:pt x="19459" y="7779"/>
                </a:lnTo>
                <a:close/>
                <a:moveTo>
                  <a:pt x="5534" y="8362"/>
                </a:moveTo>
                <a:cubicBezTo>
                  <a:pt x="5238" y="8362"/>
                  <a:pt x="5173" y="8410"/>
                  <a:pt x="5314" y="8525"/>
                </a:cubicBezTo>
                <a:cubicBezTo>
                  <a:pt x="5381" y="8579"/>
                  <a:pt x="5404" y="8578"/>
                  <a:pt x="5605" y="8522"/>
                </a:cubicBezTo>
                <a:cubicBezTo>
                  <a:pt x="5913" y="8435"/>
                  <a:pt x="5882" y="8362"/>
                  <a:pt x="5534" y="8362"/>
                </a:cubicBezTo>
                <a:close/>
                <a:moveTo>
                  <a:pt x="21585" y="8431"/>
                </a:moveTo>
                <a:cubicBezTo>
                  <a:pt x="21354" y="8527"/>
                  <a:pt x="21079" y="8652"/>
                  <a:pt x="20632" y="8870"/>
                </a:cubicBezTo>
                <a:cubicBezTo>
                  <a:pt x="19996" y="9181"/>
                  <a:pt x="19885" y="9256"/>
                  <a:pt x="20047" y="9266"/>
                </a:cubicBezTo>
                <a:cubicBezTo>
                  <a:pt x="20502" y="9295"/>
                  <a:pt x="20401" y="9345"/>
                  <a:pt x="19544" y="9517"/>
                </a:cubicBezTo>
                <a:lnTo>
                  <a:pt x="18642" y="9700"/>
                </a:lnTo>
                <a:lnTo>
                  <a:pt x="20436" y="9919"/>
                </a:lnTo>
                <a:cubicBezTo>
                  <a:pt x="20879" y="9973"/>
                  <a:pt x="21266" y="10015"/>
                  <a:pt x="21585" y="10049"/>
                </a:cubicBezTo>
                <a:lnTo>
                  <a:pt x="21585" y="8431"/>
                </a:lnTo>
                <a:close/>
                <a:moveTo>
                  <a:pt x="16344" y="8495"/>
                </a:moveTo>
                <a:cubicBezTo>
                  <a:pt x="15898" y="8654"/>
                  <a:pt x="14227" y="9355"/>
                  <a:pt x="14266" y="9367"/>
                </a:cubicBezTo>
                <a:cubicBezTo>
                  <a:pt x="14293" y="9375"/>
                  <a:pt x="15020" y="9412"/>
                  <a:pt x="15881" y="9449"/>
                </a:cubicBezTo>
                <a:cubicBezTo>
                  <a:pt x="18028" y="9542"/>
                  <a:pt x="17853" y="9546"/>
                  <a:pt x="17851" y="9408"/>
                </a:cubicBezTo>
                <a:cubicBezTo>
                  <a:pt x="17849" y="9273"/>
                  <a:pt x="16483" y="8446"/>
                  <a:pt x="16344" y="8495"/>
                </a:cubicBezTo>
                <a:close/>
                <a:moveTo>
                  <a:pt x="8393" y="9602"/>
                </a:moveTo>
                <a:cubicBezTo>
                  <a:pt x="8361" y="9603"/>
                  <a:pt x="8833" y="9659"/>
                  <a:pt x="9444" y="9728"/>
                </a:cubicBezTo>
                <a:cubicBezTo>
                  <a:pt x="10054" y="9797"/>
                  <a:pt x="10682" y="9871"/>
                  <a:pt x="10836" y="9892"/>
                </a:cubicBezTo>
                <a:lnTo>
                  <a:pt x="11116" y="9930"/>
                </a:lnTo>
                <a:lnTo>
                  <a:pt x="10758" y="10046"/>
                </a:lnTo>
                <a:cubicBezTo>
                  <a:pt x="10464" y="10142"/>
                  <a:pt x="10149" y="10365"/>
                  <a:pt x="10146" y="10480"/>
                </a:cubicBezTo>
                <a:cubicBezTo>
                  <a:pt x="10146" y="10494"/>
                  <a:pt x="10580" y="10511"/>
                  <a:pt x="11110" y="10518"/>
                </a:cubicBezTo>
                <a:cubicBezTo>
                  <a:pt x="11639" y="10524"/>
                  <a:pt x="12219" y="10533"/>
                  <a:pt x="12400" y="10538"/>
                </a:cubicBezTo>
                <a:cubicBezTo>
                  <a:pt x="12665" y="10543"/>
                  <a:pt x="12720" y="10533"/>
                  <a:pt x="12671" y="10482"/>
                </a:cubicBezTo>
                <a:cubicBezTo>
                  <a:pt x="12637" y="10447"/>
                  <a:pt x="12467" y="10241"/>
                  <a:pt x="12296" y="10025"/>
                </a:cubicBezTo>
                <a:cubicBezTo>
                  <a:pt x="11998" y="9651"/>
                  <a:pt x="11972" y="9636"/>
                  <a:pt x="11772" y="9692"/>
                </a:cubicBezTo>
                <a:cubicBezTo>
                  <a:pt x="11656" y="9725"/>
                  <a:pt x="11507" y="9741"/>
                  <a:pt x="11441" y="9728"/>
                </a:cubicBezTo>
                <a:cubicBezTo>
                  <a:pt x="11343" y="9709"/>
                  <a:pt x="8607" y="9596"/>
                  <a:pt x="8393" y="9602"/>
                </a:cubicBezTo>
                <a:close/>
                <a:moveTo>
                  <a:pt x="17094" y="9629"/>
                </a:moveTo>
                <a:lnTo>
                  <a:pt x="16182" y="9777"/>
                </a:lnTo>
                <a:cubicBezTo>
                  <a:pt x="15679" y="9859"/>
                  <a:pt x="15190" y="9927"/>
                  <a:pt x="15097" y="9927"/>
                </a:cubicBezTo>
                <a:cubicBezTo>
                  <a:pt x="15004" y="9927"/>
                  <a:pt x="14620" y="9879"/>
                  <a:pt x="14245" y="9820"/>
                </a:cubicBezTo>
                <a:lnTo>
                  <a:pt x="13563" y="9712"/>
                </a:lnTo>
                <a:lnTo>
                  <a:pt x="13431" y="9803"/>
                </a:lnTo>
                <a:cubicBezTo>
                  <a:pt x="13245" y="9930"/>
                  <a:pt x="13262" y="10020"/>
                  <a:pt x="13590" y="10618"/>
                </a:cubicBezTo>
                <a:cubicBezTo>
                  <a:pt x="13749" y="10908"/>
                  <a:pt x="13880" y="11157"/>
                  <a:pt x="13880" y="11170"/>
                </a:cubicBezTo>
                <a:cubicBezTo>
                  <a:pt x="13881" y="11184"/>
                  <a:pt x="14776" y="11005"/>
                  <a:pt x="15867" y="10773"/>
                </a:cubicBezTo>
                <a:lnTo>
                  <a:pt x="17854" y="10351"/>
                </a:lnTo>
                <a:lnTo>
                  <a:pt x="16793" y="10194"/>
                </a:lnTo>
                <a:lnTo>
                  <a:pt x="15736" y="10037"/>
                </a:lnTo>
                <a:lnTo>
                  <a:pt x="16415" y="9833"/>
                </a:lnTo>
                <a:lnTo>
                  <a:pt x="17094" y="9629"/>
                </a:lnTo>
                <a:close/>
                <a:moveTo>
                  <a:pt x="18581" y="9872"/>
                </a:moveTo>
                <a:lnTo>
                  <a:pt x="18496" y="10081"/>
                </a:lnTo>
                <a:lnTo>
                  <a:pt x="18412" y="10289"/>
                </a:lnTo>
                <a:lnTo>
                  <a:pt x="19030" y="10526"/>
                </a:lnTo>
                <a:cubicBezTo>
                  <a:pt x="19370" y="10656"/>
                  <a:pt x="19663" y="10763"/>
                  <a:pt x="19683" y="10763"/>
                </a:cubicBezTo>
                <a:cubicBezTo>
                  <a:pt x="19718" y="10763"/>
                  <a:pt x="19651" y="10709"/>
                  <a:pt x="18929" y="10145"/>
                </a:cubicBezTo>
                <a:lnTo>
                  <a:pt x="18581" y="9872"/>
                </a:lnTo>
                <a:close/>
                <a:moveTo>
                  <a:pt x="20122" y="10335"/>
                </a:moveTo>
                <a:cubicBezTo>
                  <a:pt x="20103" y="10341"/>
                  <a:pt x="20215" y="10515"/>
                  <a:pt x="20372" y="10722"/>
                </a:cubicBezTo>
                <a:cubicBezTo>
                  <a:pt x="20555" y="10964"/>
                  <a:pt x="20761" y="11138"/>
                  <a:pt x="20946" y="11212"/>
                </a:cubicBezTo>
                <a:lnTo>
                  <a:pt x="21234" y="11327"/>
                </a:lnTo>
                <a:lnTo>
                  <a:pt x="20720" y="11491"/>
                </a:lnTo>
                <a:cubicBezTo>
                  <a:pt x="20437" y="11581"/>
                  <a:pt x="20168" y="11699"/>
                  <a:pt x="20125" y="11754"/>
                </a:cubicBezTo>
                <a:lnTo>
                  <a:pt x="20047" y="11854"/>
                </a:lnTo>
                <a:lnTo>
                  <a:pt x="20713" y="11854"/>
                </a:lnTo>
                <a:lnTo>
                  <a:pt x="21379" y="11854"/>
                </a:lnTo>
                <a:lnTo>
                  <a:pt x="21291" y="11700"/>
                </a:lnTo>
                <a:cubicBezTo>
                  <a:pt x="21156" y="11462"/>
                  <a:pt x="21166" y="11401"/>
                  <a:pt x="21348" y="11401"/>
                </a:cubicBezTo>
                <a:cubicBezTo>
                  <a:pt x="21382" y="11401"/>
                  <a:pt x="21492" y="11361"/>
                  <a:pt x="21585" y="11331"/>
                </a:cubicBezTo>
                <a:lnTo>
                  <a:pt x="21585" y="10499"/>
                </a:lnTo>
                <a:cubicBezTo>
                  <a:pt x="20861" y="10411"/>
                  <a:pt x="20145" y="10328"/>
                  <a:pt x="20122" y="10335"/>
                </a:cubicBezTo>
                <a:close/>
                <a:moveTo>
                  <a:pt x="8832" y="10623"/>
                </a:moveTo>
                <a:cubicBezTo>
                  <a:pt x="8770" y="10629"/>
                  <a:pt x="8744" y="10656"/>
                  <a:pt x="8744" y="10707"/>
                </a:cubicBezTo>
                <a:cubicBezTo>
                  <a:pt x="8744" y="10777"/>
                  <a:pt x="8791" y="10792"/>
                  <a:pt x="8950" y="10774"/>
                </a:cubicBezTo>
                <a:cubicBezTo>
                  <a:pt x="9335" y="10732"/>
                  <a:pt x="9365" y="10716"/>
                  <a:pt x="9150" y="10667"/>
                </a:cubicBezTo>
                <a:cubicBezTo>
                  <a:pt x="8995" y="10632"/>
                  <a:pt x="8894" y="10617"/>
                  <a:pt x="8832" y="10623"/>
                </a:cubicBezTo>
                <a:close/>
                <a:moveTo>
                  <a:pt x="17135" y="10887"/>
                </a:moveTo>
                <a:cubicBezTo>
                  <a:pt x="17087" y="10893"/>
                  <a:pt x="17035" y="10908"/>
                  <a:pt x="16983" y="10929"/>
                </a:cubicBezTo>
                <a:cubicBezTo>
                  <a:pt x="16744" y="11027"/>
                  <a:pt x="16758" y="11043"/>
                  <a:pt x="17124" y="11085"/>
                </a:cubicBezTo>
                <a:cubicBezTo>
                  <a:pt x="17301" y="11105"/>
                  <a:pt x="17459" y="11122"/>
                  <a:pt x="17476" y="11124"/>
                </a:cubicBezTo>
                <a:cubicBezTo>
                  <a:pt x="17546" y="11130"/>
                  <a:pt x="17350" y="10924"/>
                  <a:pt x="17256" y="10892"/>
                </a:cubicBezTo>
                <a:cubicBezTo>
                  <a:pt x="17225" y="10882"/>
                  <a:pt x="17182" y="10881"/>
                  <a:pt x="17135" y="10887"/>
                </a:cubicBezTo>
                <a:close/>
                <a:moveTo>
                  <a:pt x="12431" y="11200"/>
                </a:moveTo>
                <a:cubicBezTo>
                  <a:pt x="12297" y="11200"/>
                  <a:pt x="12248" y="11237"/>
                  <a:pt x="12248" y="11340"/>
                </a:cubicBezTo>
                <a:cubicBezTo>
                  <a:pt x="12248" y="11416"/>
                  <a:pt x="12283" y="11489"/>
                  <a:pt x="12326" y="11503"/>
                </a:cubicBezTo>
                <a:cubicBezTo>
                  <a:pt x="12428" y="11534"/>
                  <a:pt x="12436" y="11534"/>
                  <a:pt x="12965" y="11485"/>
                </a:cubicBezTo>
                <a:cubicBezTo>
                  <a:pt x="13213" y="11462"/>
                  <a:pt x="13418" y="11431"/>
                  <a:pt x="13418" y="11417"/>
                </a:cubicBezTo>
                <a:cubicBezTo>
                  <a:pt x="13418" y="11373"/>
                  <a:pt x="12628" y="11200"/>
                  <a:pt x="12431" y="11200"/>
                </a:cubicBezTo>
                <a:close/>
                <a:moveTo>
                  <a:pt x="18446" y="11421"/>
                </a:moveTo>
                <a:cubicBezTo>
                  <a:pt x="18279" y="11428"/>
                  <a:pt x="17980" y="11454"/>
                  <a:pt x="17466" y="11501"/>
                </a:cubicBezTo>
                <a:cubicBezTo>
                  <a:pt x="16357" y="11602"/>
                  <a:pt x="16229" y="11624"/>
                  <a:pt x="15992" y="11743"/>
                </a:cubicBezTo>
                <a:cubicBezTo>
                  <a:pt x="15850" y="11815"/>
                  <a:pt x="15739" y="11889"/>
                  <a:pt x="15749" y="11909"/>
                </a:cubicBezTo>
                <a:cubicBezTo>
                  <a:pt x="15759" y="11929"/>
                  <a:pt x="16241" y="12023"/>
                  <a:pt x="16817" y="12118"/>
                </a:cubicBezTo>
                <a:cubicBezTo>
                  <a:pt x="17393" y="12212"/>
                  <a:pt x="17914" y="12298"/>
                  <a:pt x="17976" y="12310"/>
                </a:cubicBezTo>
                <a:cubicBezTo>
                  <a:pt x="18047" y="12324"/>
                  <a:pt x="18045" y="12358"/>
                  <a:pt x="17969" y="12402"/>
                </a:cubicBezTo>
                <a:cubicBezTo>
                  <a:pt x="17866" y="12462"/>
                  <a:pt x="17922" y="12483"/>
                  <a:pt x="18405" y="12562"/>
                </a:cubicBezTo>
                <a:cubicBezTo>
                  <a:pt x="18712" y="12612"/>
                  <a:pt x="18991" y="12652"/>
                  <a:pt x="19027" y="12653"/>
                </a:cubicBezTo>
                <a:cubicBezTo>
                  <a:pt x="19063" y="12654"/>
                  <a:pt x="19174" y="12549"/>
                  <a:pt x="19274" y="12419"/>
                </a:cubicBezTo>
                <a:cubicBezTo>
                  <a:pt x="19374" y="12289"/>
                  <a:pt x="19448" y="12182"/>
                  <a:pt x="19436" y="12182"/>
                </a:cubicBezTo>
                <a:cubicBezTo>
                  <a:pt x="19424" y="12182"/>
                  <a:pt x="19166" y="12209"/>
                  <a:pt x="18865" y="12241"/>
                </a:cubicBezTo>
                <a:cubicBezTo>
                  <a:pt x="17979" y="12335"/>
                  <a:pt x="17951" y="12317"/>
                  <a:pt x="18277" y="11885"/>
                </a:cubicBezTo>
                <a:cubicBezTo>
                  <a:pt x="18433" y="11678"/>
                  <a:pt x="18586" y="11482"/>
                  <a:pt x="18618" y="11449"/>
                </a:cubicBezTo>
                <a:cubicBezTo>
                  <a:pt x="18643" y="11424"/>
                  <a:pt x="18612" y="11413"/>
                  <a:pt x="18446" y="11421"/>
                </a:cubicBezTo>
                <a:close/>
                <a:moveTo>
                  <a:pt x="13519" y="11614"/>
                </a:moveTo>
                <a:cubicBezTo>
                  <a:pt x="13213" y="11623"/>
                  <a:pt x="12440" y="11701"/>
                  <a:pt x="10613" y="11902"/>
                </a:cubicBezTo>
                <a:cubicBezTo>
                  <a:pt x="8975" y="12082"/>
                  <a:pt x="7610" y="12236"/>
                  <a:pt x="7578" y="12245"/>
                </a:cubicBezTo>
                <a:cubicBezTo>
                  <a:pt x="7546" y="12254"/>
                  <a:pt x="7986" y="12401"/>
                  <a:pt x="8555" y="12570"/>
                </a:cubicBezTo>
                <a:lnTo>
                  <a:pt x="9589" y="12878"/>
                </a:lnTo>
                <a:lnTo>
                  <a:pt x="9332" y="12964"/>
                </a:lnTo>
                <a:lnTo>
                  <a:pt x="9072" y="13049"/>
                </a:lnTo>
                <a:lnTo>
                  <a:pt x="9727" y="13075"/>
                </a:lnTo>
                <a:cubicBezTo>
                  <a:pt x="10349" y="13099"/>
                  <a:pt x="10433" y="13116"/>
                  <a:pt x="11512" y="13428"/>
                </a:cubicBezTo>
                <a:cubicBezTo>
                  <a:pt x="12135" y="13609"/>
                  <a:pt x="12662" y="13741"/>
                  <a:pt x="12681" y="13723"/>
                </a:cubicBezTo>
                <a:cubicBezTo>
                  <a:pt x="12700" y="13705"/>
                  <a:pt x="12757" y="13592"/>
                  <a:pt x="12806" y="13472"/>
                </a:cubicBezTo>
                <a:lnTo>
                  <a:pt x="12897" y="13256"/>
                </a:lnTo>
                <a:lnTo>
                  <a:pt x="13360" y="13267"/>
                </a:lnTo>
                <a:cubicBezTo>
                  <a:pt x="13615" y="13273"/>
                  <a:pt x="13860" y="13289"/>
                  <a:pt x="13904" y="13303"/>
                </a:cubicBezTo>
                <a:cubicBezTo>
                  <a:pt x="13948" y="13317"/>
                  <a:pt x="13917" y="13491"/>
                  <a:pt x="13833" y="13691"/>
                </a:cubicBezTo>
                <a:cubicBezTo>
                  <a:pt x="13749" y="13891"/>
                  <a:pt x="13688" y="14060"/>
                  <a:pt x="13701" y="14065"/>
                </a:cubicBezTo>
                <a:cubicBezTo>
                  <a:pt x="13715" y="14070"/>
                  <a:pt x="13879" y="14076"/>
                  <a:pt x="14066" y="14080"/>
                </a:cubicBezTo>
                <a:cubicBezTo>
                  <a:pt x="14254" y="14083"/>
                  <a:pt x="14449" y="14093"/>
                  <a:pt x="14499" y="14101"/>
                </a:cubicBezTo>
                <a:cubicBezTo>
                  <a:pt x="14549" y="14109"/>
                  <a:pt x="14144" y="14258"/>
                  <a:pt x="13597" y="14431"/>
                </a:cubicBezTo>
                <a:lnTo>
                  <a:pt x="12600" y="14747"/>
                </a:lnTo>
                <a:lnTo>
                  <a:pt x="14438" y="14937"/>
                </a:lnTo>
                <a:cubicBezTo>
                  <a:pt x="16303" y="15130"/>
                  <a:pt x="16452" y="15143"/>
                  <a:pt x="16452" y="15111"/>
                </a:cubicBezTo>
                <a:cubicBezTo>
                  <a:pt x="16452" y="15102"/>
                  <a:pt x="16266" y="14952"/>
                  <a:pt x="16036" y="14779"/>
                </a:cubicBezTo>
                <a:cubicBezTo>
                  <a:pt x="15798" y="14599"/>
                  <a:pt x="15660" y="14452"/>
                  <a:pt x="15719" y="14434"/>
                </a:cubicBezTo>
                <a:cubicBezTo>
                  <a:pt x="15777" y="14415"/>
                  <a:pt x="16459" y="14481"/>
                  <a:pt x="17310" y="14588"/>
                </a:cubicBezTo>
                <a:cubicBezTo>
                  <a:pt x="18576" y="14747"/>
                  <a:pt x="18842" y="14795"/>
                  <a:pt x="19081" y="14904"/>
                </a:cubicBezTo>
                <a:lnTo>
                  <a:pt x="19365" y="15034"/>
                </a:lnTo>
                <a:lnTo>
                  <a:pt x="19598" y="14871"/>
                </a:lnTo>
                <a:cubicBezTo>
                  <a:pt x="19727" y="14783"/>
                  <a:pt x="19837" y="14676"/>
                  <a:pt x="19838" y="14632"/>
                </a:cubicBezTo>
                <a:cubicBezTo>
                  <a:pt x="19840" y="14559"/>
                  <a:pt x="19810" y="14557"/>
                  <a:pt x="19426" y="14594"/>
                </a:cubicBezTo>
                <a:cubicBezTo>
                  <a:pt x="19096" y="14625"/>
                  <a:pt x="18982" y="14622"/>
                  <a:pt x="18858" y="14581"/>
                </a:cubicBezTo>
                <a:cubicBezTo>
                  <a:pt x="18679" y="14521"/>
                  <a:pt x="18050" y="13758"/>
                  <a:pt x="18142" y="13711"/>
                </a:cubicBezTo>
                <a:cubicBezTo>
                  <a:pt x="18175" y="13694"/>
                  <a:pt x="18551" y="13630"/>
                  <a:pt x="18976" y="13568"/>
                </a:cubicBezTo>
                <a:lnTo>
                  <a:pt x="19750" y="13456"/>
                </a:lnTo>
                <a:lnTo>
                  <a:pt x="19443" y="13328"/>
                </a:lnTo>
                <a:cubicBezTo>
                  <a:pt x="19274" y="13258"/>
                  <a:pt x="18997" y="13139"/>
                  <a:pt x="18824" y="13064"/>
                </a:cubicBezTo>
                <a:cubicBezTo>
                  <a:pt x="18651" y="12989"/>
                  <a:pt x="18471" y="12914"/>
                  <a:pt x="18425" y="12897"/>
                </a:cubicBezTo>
                <a:cubicBezTo>
                  <a:pt x="18380" y="12880"/>
                  <a:pt x="18171" y="13030"/>
                  <a:pt x="17959" y="13231"/>
                </a:cubicBezTo>
                <a:cubicBezTo>
                  <a:pt x="17581" y="13590"/>
                  <a:pt x="17579" y="13599"/>
                  <a:pt x="17794" y="13672"/>
                </a:cubicBezTo>
                <a:cubicBezTo>
                  <a:pt x="18058" y="13763"/>
                  <a:pt x="18101" y="13751"/>
                  <a:pt x="16594" y="14052"/>
                </a:cubicBezTo>
                <a:lnTo>
                  <a:pt x="15391" y="14294"/>
                </a:lnTo>
                <a:lnTo>
                  <a:pt x="15212" y="14161"/>
                </a:lnTo>
                <a:cubicBezTo>
                  <a:pt x="15114" y="14088"/>
                  <a:pt x="15060" y="14009"/>
                  <a:pt x="15090" y="13985"/>
                </a:cubicBezTo>
                <a:cubicBezTo>
                  <a:pt x="15120" y="13961"/>
                  <a:pt x="15440" y="13893"/>
                  <a:pt x="15800" y="13835"/>
                </a:cubicBezTo>
                <a:cubicBezTo>
                  <a:pt x="16159" y="13776"/>
                  <a:pt x="16452" y="13719"/>
                  <a:pt x="16452" y="13708"/>
                </a:cubicBezTo>
                <a:cubicBezTo>
                  <a:pt x="16452" y="13697"/>
                  <a:pt x="16013" y="13587"/>
                  <a:pt x="15475" y="13463"/>
                </a:cubicBezTo>
                <a:cubicBezTo>
                  <a:pt x="14937" y="13339"/>
                  <a:pt x="14434" y="13214"/>
                  <a:pt x="14357" y="13185"/>
                </a:cubicBezTo>
                <a:cubicBezTo>
                  <a:pt x="14280" y="13156"/>
                  <a:pt x="14117" y="12939"/>
                  <a:pt x="13995" y="12703"/>
                </a:cubicBezTo>
                <a:cubicBezTo>
                  <a:pt x="13874" y="12467"/>
                  <a:pt x="13750" y="12229"/>
                  <a:pt x="13718" y="12176"/>
                </a:cubicBezTo>
                <a:cubicBezTo>
                  <a:pt x="13668" y="12091"/>
                  <a:pt x="13735" y="12064"/>
                  <a:pt x="14239" y="11963"/>
                </a:cubicBezTo>
                <a:cubicBezTo>
                  <a:pt x="14557" y="11899"/>
                  <a:pt x="14816" y="11840"/>
                  <a:pt x="14816" y="11831"/>
                </a:cubicBezTo>
                <a:cubicBezTo>
                  <a:pt x="14816" y="11823"/>
                  <a:pt x="14586" y="11785"/>
                  <a:pt x="14303" y="11747"/>
                </a:cubicBezTo>
                <a:cubicBezTo>
                  <a:pt x="14020" y="11709"/>
                  <a:pt x="13742" y="11654"/>
                  <a:pt x="13688" y="11626"/>
                </a:cubicBezTo>
                <a:cubicBezTo>
                  <a:pt x="13668" y="11615"/>
                  <a:pt x="13621" y="11612"/>
                  <a:pt x="13519" y="11614"/>
                </a:cubicBezTo>
                <a:close/>
                <a:moveTo>
                  <a:pt x="15357" y="12219"/>
                </a:moveTo>
                <a:cubicBezTo>
                  <a:pt x="15307" y="12219"/>
                  <a:pt x="14935" y="12496"/>
                  <a:pt x="14935" y="12533"/>
                </a:cubicBezTo>
                <a:cubicBezTo>
                  <a:pt x="14935" y="12546"/>
                  <a:pt x="15155" y="12544"/>
                  <a:pt x="15425" y="12530"/>
                </a:cubicBezTo>
                <a:cubicBezTo>
                  <a:pt x="15890" y="12507"/>
                  <a:pt x="16222" y="12455"/>
                  <a:pt x="16219" y="12405"/>
                </a:cubicBezTo>
                <a:cubicBezTo>
                  <a:pt x="16217" y="12383"/>
                  <a:pt x="15456" y="12219"/>
                  <a:pt x="15357" y="12219"/>
                </a:cubicBezTo>
                <a:close/>
                <a:moveTo>
                  <a:pt x="21538" y="12552"/>
                </a:moveTo>
                <a:cubicBezTo>
                  <a:pt x="21534" y="12554"/>
                  <a:pt x="21579" y="12585"/>
                  <a:pt x="21585" y="12592"/>
                </a:cubicBezTo>
                <a:lnTo>
                  <a:pt x="21585" y="12553"/>
                </a:lnTo>
                <a:cubicBezTo>
                  <a:pt x="21577" y="12554"/>
                  <a:pt x="21540" y="12551"/>
                  <a:pt x="21538" y="12552"/>
                </a:cubicBezTo>
                <a:close/>
                <a:moveTo>
                  <a:pt x="5517" y="12764"/>
                </a:moveTo>
                <a:cubicBezTo>
                  <a:pt x="5491" y="12764"/>
                  <a:pt x="5494" y="12801"/>
                  <a:pt x="5524" y="12846"/>
                </a:cubicBezTo>
                <a:cubicBezTo>
                  <a:pt x="5553" y="12891"/>
                  <a:pt x="5609" y="12991"/>
                  <a:pt x="5649" y="13067"/>
                </a:cubicBezTo>
                <a:cubicBezTo>
                  <a:pt x="5715" y="13195"/>
                  <a:pt x="5808" y="13223"/>
                  <a:pt x="6794" y="13421"/>
                </a:cubicBezTo>
                <a:cubicBezTo>
                  <a:pt x="7385" y="13539"/>
                  <a:pt x="7880" y="13636"/>
                  <a:pt x="7896" y="13637"/>
                </a:cubicBezTo>
                <a:cubicBezTo>
                  <a:pt x="7912" y="13637"/>
                  <a:pt x="7394" y="13441"/>
                  <a:pt x="6744" y="13201"/>
                </a:cubicBezTo>
                <a:cubicBezTo>
                  <a:pt x="6094" y="12961"/>
                  <a:pt x="5543" y="12764"/>
                  <a:pt x="5517" y="12764"/>
                </a:cubicBezTo>
                <a:close/>
                <a:moveTo>
                  <a:pt x="21585" y="13325"/>
                </a:moveTo>
                <a:cubicBezTo>
                  <a:pt x="21402" y="13344"/>
                  <a:pt x="21183" y="13372"/>
                  <a:pt x="20723" y="13439"/>
                </a:cubicBezTo>
                <a:lnTo>
                  <a:pt x="19585" y="13604"/>
                </a:lnTo>
                <a:lnTo>
                  <a:pt x="19868" y="13721"/>
                </a:lnTo>
                <a:cubicBezTo>
                  <a:pt x="20024" y="13785"/>
                  <a:pt x="20406" y="13948"/>
                  <a:pt x="20717" y="14083"/>
                </a:cubicBezTo>
                <a:cubicBezTo>
                  <a:pt x="21027" y="14218"/>
                  <a:pt x="21317" y="14328"/>
                  <a:pt x="21359" y="14328"/>
                </a:cubicBezTo>
                <a:cubicBezTo>
                  <a:pt x="21381" y="14328"/>
                  <a:pt x="21472" y="14254"/>
                  <a:pt x="21585" y="14156"/>
                </a:cubicBezTo>
                <a:lnTo>
                  <a:pt x="21585" y="13325"/>
                </a:lnTo>
                <a:close/>
                <a:moveTo>
                  <a:pt x="10701" y="13746"/>
                </a:moveTo>
                <a:lnTo>
                  <a:pt x="10772" y="13883"/>
                </a:lnTo>
                <a:cubicBezTo>
                  <a:pt x="10811" y="13958"/>
                  <a:pt x="10845" y="14052"/>
                  <a:pt x="10846" y="14091"/>
                </a:cubicBezTo>
                <a:cubicBezTo>
                  <a:pt x="10847" y="14153"/>
                  <a:pt x="10907" y="14144"/>
                  <a:pt x="11245" y="14037"/>
                </a:cubicBezTo>
                <a:cubicBezTo>
                  <a:pt x="11463" y="13967"/>
                  <a:pt x="11675" y="13873"/>
                  <a:pt x="11718" y="13828"/>
                </a:cubicBezTo>
                <a:cubicBezTo>
                  <a:pt x="11791" y="13752"/>
                  <a:pt x="11762" y="13746"/>
                  <a:pt x="11248" y="13746"/>
                </a:cubicBezTo>
                <a:lnTo>
                  <a:pt x="10701" y="13746"/>
                </a:lnTo>
                <a:close/>
                <a:moveTo>
                  <a:pt x="11866" y="14852"/>
                </a:moveTo>
                <a:cubicBezTo>
                  <a:pt x="11825" y="14840"/>
                  <a:pt x="7446" y="15194"/>
                  <a:pt x="7376" y="15216"/>
                </a:cubicBezTo>
                <a:cubicBezTo>
                  <a:pt x="7359" y="15221"/>
                  <a:pt x="8037" y="15401"/>
                  <a:pt x="8883" y="15615"/>
                </a:cubicBezTo>
                <a:cubicBezTo>
                  <a:pt x="9729" y="15829"/>
                  <a:pt x="10456" y="15991"/>
                  <a:pt x="10501" y="15976"/>
                </a:cubicBezTo>
                <a:cubicBezTo>
                  <a:pt x="10624" y="15934"/>
                  <a:pt x="11918" y="14869"/>
                  <a:pt x="11866" y="14852"/>
                </a:cubicBezTo>
                <a:close/>
                <a:moveTo>
                  <a:pt x="20700" y="15201"/>
                </a:moveTo>
                <a:lnTo>
                  <a:pt x="18899" y="15459"/>
                </a:lnTo>
                <a:cubicBezTo>
                  <a:pt x="17907" y="15601"/>
                  <a:pt x="17078" y="15723"/>
                  <a:pt x="17057" y="15729"/>
                </a:cubicBezTo>
                <a:cubicBezTo>
                  <a:pt x="17035" y="15736"/>
                  <a:pt x="17535" y="15959"/>
                  <a:pt x="18169" y="16226"/>
                </a:cubicBezTo>
                <a:cubicBezTo>
                  <a:pt x="18802" y="16493"/>
                  <a:pt x="19441" y="16765"/>
                  <a:pt x="19591" y="16832"/>
                </a:cubicBezTo>
                <a:lnTo>
                  <a:pt x="19865" y="16953"/>
                </a:lnTo>
                <a:lnTo>
                  <a:pt x="19588" y="17044"/>
                </a:lnTo>
                <a:cubicBezTo>
                  <a:pt x="19436" y="17095"/>
                  <a:pt x="18668" y="17261"/>
                  <a:pt x="17881" y="17415"/>
                </a:cubicBezTo>
                <a:cubicBezTo>
                  <a:pt x="17095" y="17568"/>
                  <a:pt x="16452" y="17703"/>
                  <a:pt x="16452" y="17715"/>
                </a:cubicBezTo>
                <a:cubicBezTo>
                  <a:pt x="16452" y="17726"/>
                  <a:pt x="17069" y="17819"/>
                  <a:pt x="17824" y="17922"/>
                </a:cubicBezTo>
                <a:cubicBezTo>
                  <a:pt x="19168" y="18105"/>
                  <a:pt x="19648" y="18137"/>
                  <a:pt x="20396" y="18091"/>
                </a:cubicBezTo>
                <a:lnTo>
                  <a:pt x="20750" y="18068"/>
                </a:lnTo>
                <a:lnTo>
                  <a:pt x="20571" y="17905"/>
                </a:lnTo>
                <a:cubicBezTo>
                  <a:pt x="20471" y="17814"/>
                  <a:pt x="20440" y="17730"/>
                  <a:pt x="20497" y="17714"/>
                </a:cubicBezTo>
                <a:cubicBezTo>
                  <a:pt x="20539" y="17702"/>
                  <a:pt x="20976" y="17712"/>
                  <a:pt x="21585" y="17735"/>
                </a:cubicBezTo>
                <a:lnTo>
                  <a:pt x="21585" y="15451"/>
                </a:lnTo>
                <a:lnTo>
                  <a:pt x="21531" y="15449"/>
                </a:lnTo>
                <a:lnTo>
                  <a:pt x="21115" y="15325"/>
                </a:lnTo>
                <a:lnTo>
                  <a:pt x="20700" y="15201"/>
                </a:lnTo>
                <a:close/>
                <a:moveTo>
                  <a:pt x="13323" y="15728"/>
                </a:moveTo>
                <a:cubicBezTo>
                  <a:pt x="13223" y="15760"/>
                  <a:pt x="13540" y="15851"/>
                  <a:pt x="13803" y="15867"/>
                </a:cubicBezTo>
                <a:cubicBezTo>
                  <a:pt x="13943" y="15876"/>
                  <a:pt x="14244" y="15884"/>
                  <a:pt x="14468" y="15886"/>
                </a:cubicBezTo>
                <a:cubicBezTo>
                  <a:pt x="14835" y="15889"/>
                  <a:pt x="14798" y="15880"/>
                  <a:pt x="14127" y="15800"/>
                </a:cubicBezTo>
                <a:cubicBezTo>
                  <a:pt x="13716" y="15751"/>
                  <a:pt x="13354" y="15719"/>
                  <a:pt x="13323" y="15728"/>
                </a:cubicBezTo>
                <a:close/>
                <a:moveTo>
                  <a:pt x="10204" y="16481"/>
                </a:moveTo>
                <a:cubicBezTo>
                  <a:pt x="10167" y="16470"/>
                  <a:pt x="9823" y="16508"/>
                  <a:pt x="9440" y="16567"/>
                </a:cubicBezTo>
                <a:lnTo>
                  <a:pt x="8744" y="16675"/>
                </a:lnTo>
                <a:lnTo>
                  <a:pt x="9359" y="16827"/>
                </a:lnTo>
                <a:cubicBezTo>
                  <a:pt x="9696" y="16911"/>
                  <a:pt x="10002" y="16979"/>
                  <a:pt x="10042" y="16981"/>
                </a:cubicBezTo>
                <a:cubicBezTo>
                  <a:pt x="10136" y="16985"/>
                  <a:pt x="10290" y="16508"/>
                  <a:pt x="10204" y="16481"/>
                </a:cubicBezTo>
                <a:close/>
                <a:moveTo>
                  <a:pt x="13032" y="16602"/>
                </a:moveTo>
                <a:lnTo>
                  <a:pt x="12762" y="16966"/>
                </a:lnTo>
                <a:cubicBezTo>
                  <a:pt x="12613" y="17166"/>
                  <a:pt x="12459" y="17371"/>
                  <a:pt x="12421" y="17421"/>
                </a:cubicBezTo>
                <a:cubicBezTo>
                  <a:pt x="12355" y="17506"/>
                  <a:pt x="12381" y="17502"/>
                  <a:pt x="12782" y="17379"/>
                </a:cubicBezTo>
                <a:lnTo>
                  <a:pt x="13211" y="17246"/>
                </a:lnTo>
                <a:lnTo>
                  <a:pt x="13124" y="16924"/>
                </a:lnTo>
                <a:lnTo>
                  <a:pt x="13032" y="16602"/>
                </a:lnTo>
                <a:close/>
                <a:moveTo>
                  <a:pt x="11164" y="16707"/>
                </a:moveTo>
                <a:cubicBezTo>
                  <a:pt x="11137" y="16699"/>
                  <a:pt x="11017" y="16762"/>
                  <a:pt x="10897" y="16847"/>
                </a:cubicBezTo>
                <a:cubicBezTo>
                  <a:pt x="10776" y="16933"/>
                  <a:pt x="10166" y="17346"/>
                  <a:pt x="9538" y="17766"/>
                </a:cubicBezTo>
                <a:cubicBezTo>
                  <a:pt x="8572" y="18414"/>
                  <a:pt x="8427" y="18533"/>
                  <a:pt x="8599" y="18545"/>
                </a:cubicBezTo>
                <a:cubicBezTo>
                  <a:pt x="8710" y="18553"/>
                  <a:pt x="9408" y="18596"/>
                  <a:pt x="10146" y="18641"/>
                </a:cubicBezTo>
                <a:cubicBezTo>
                  <a:pt x="10885" y="18686"/>
                  <a:pt x="11528" y="18724"/>
                  <a:pt x="11576" y="18726"/>
                </a:cubicBezTo>
                <a:cubicBezTo>
                  <a:pt x="11624" y="18729"/>
                  <a:pt x="11662" y="18710"/>
                  <a:pt x="11660" y="18685"/>
                </a:cubicBezTo>
                <a:cubicBezTo>
                  <a:pt x="11652" y="18510"/>
                  <a:pt x="11202" y="16719"/>
                  <a:pt x="11164" y="16707"/>
                </a:cubicBezTo>
                <a:close/>
                <a:moveTo>
                  <a:pt x="15418" y="16717"/>
                </a:moveTo>
                <a:cubicBezTo>
                  <a:pt x="15371" y="16727"/>
                  <a:pt x="15632" y="17095"/>
                  <a:pt x="15722" y="17143"/>
                </a:cubicBezTo>
                <a:cubicBezTo>
                  <a:pt x="15812" y="17192"/>
                  <a:pt x="16547" y="16941"/>
                  <a:pt x="16631" y="16834"/>
                </a:cubicBezTo>
                <a:cubicBezTo>
                  <a:pt x="16704" y="16740"/>
                  <a:pt x="16690" y="16737"/>
                  <a:pt x="16084" y="16722"/>
                </a:cubicBezTo>
                <a:cubicBezTo>
                  <a:pt x="15741" y="16714"/>
                  <a:pt x="15441" y="16712"/>
                  <a:pt x="15418" y="16717"/>
                </a:cubicBezTo>
                <a:close/>
                <a:moveTo>
                  <a:pt x="14952" y="17413"/>
                </a:moveTo>
                <a:lnTo>
                  <a:pt x="14516" y="17680"/>
                </a:lnTo>
                <a:cubicBezTo>
                  <a:pt x="14277" y="17827"/>
                  <a:pt x="13855" y="18101"/>
                  <a:pt x="13576" y="18288"/>
                </a:cubicBezTo>
                <a:cubicBezTo>
                  <a:pt x="13297" y="18476"/>
                  <a:pt x="13132" y="18621"/>
                  <a:pt x="13211" y="18612"/>
                </a:cubicBezTo>
                <a:cubicBezTo>
                  <a:pt x="13291" y="18602"/>
                  <a:pt x="14198" y="18558"/>
                  <a:pt x="15225" y="18512"/>
                </a:cubicBezTo>
                <a:cubicBezTo>
                  <a:pt x="16253" y="18466"/>
                  <a:pt x="17132" y="18418"/>
                  <a:pt x="17175" y="18406"/>
                </a:cubicBezTo>
                <a:cubicBezTo>
                  <a:pt x="17219" y="18395"/>
                  <a:pt x="16734" y="18167"/>
                  <a:pt x="16101" y="17899"/>
                </a:cubicBezTo>
                <a:lnTo>
                  <a:pt x="14952" y="17413"/>
                </a:lnTo>
                <a:close/>
                <a:moveTo>
                  <a:pt x="18463" y="18311"/>
                </a:moveTo>
                <a:cubicBezTo>
                  <a:pt x="18380" y="18336"/>
                  <a:pt x="19270" y="19185"/>
                  <a:pt x="19405" y="19210"/>
                </a:cubicBezTo>
                <a:cubicBezTo>
                  <a:pt x="19484" y="19224"/>
                  <a:pt x="19728" y="19277"/>
                  <a:pt x="19949" y="19329"/>
                </a:cubicBezTo>
                <a:cubicBezTo>
                  <a:pt x="20171" y="19380"/>
                  <a:pt x="20385" y="19422"/>
                  <a:pt x="20426" y="19422"/>
                </a:cubicBezTo>
                <a:cubicBezTo>
                  <a:pt x="20467" y="19422"/>
                  <a:pt x="20840" y="19219"/>
                  <a:pt x="21257" y="18971"/>
                </a:cubicBezTo>
                <a:cubicBezTo>
                  <a:pt x="21395" y="18889"/>
                  <a:pt x="21485" y="18828"/>
                  <a:pt x="21585" y="18763"/>
                </a:cubicBezTo>
                <a:lnTo>
                  <a:pt x="21585" y="18523"/>
                </a:lnTo>
                <a:cubicBezTo>
                  <a:pt x="21286" y="18509"/>
                  <a:pt x="20783" y="18477"/>
                  <a:pt x="20122" y="18425"/>
                </a:cubicBezTo>
                <a:cubicBezTo>
                  <a:pt x="19231" y="18355"/>
                  <a:pt x="18484" y="18304"/>
                  <a:pt x="18463" y="18311"/>
                </a:cubicBezTo>
                <a:close/>
                <a:moveTo>
                  <a:pt x="14489" y="18878"/>
                </a:moveTo>
                <a:cubicBezTo>
                  <a:pt x="14445" y="18879"/>
                  <a:pt x="13870" y="19232"/>
                  <a:pt x="13215" y="19662"/>
                </a:cubicBezTo>
                <a:lnTo>
                  <a:pt x="12025" y="20445"/>
                </a:lnTo>
                <a:lnTo>
                  <a:pt x="12400" y="20496"/>
                </a:lnTo>
                <a:cubicBezTo>
                  <a:pt x="12606" y="20524"/>
                  <a:pt x="12914" y="20548"/>
                  <a:pt x="13086" y="20549"/>
                </a:cubicBezTo>
                <a:cubicBezTo>
                  <a:pt x="13338" y="20550"/>
                  <a:pt x="17321" y="20351"/>
                  <a:pt x="17652" y="20321"/>
                </a:cubicBezTo>
                <a:cubicBezTo>
                  <a:pt x="17700" y="20317"/>
                  <a:pt x="17528" y="20223"/>
                  <a:pt x="17273" y="20113"/>
                </a:cubicBezTo>
                <a:cubicBezTo>
                  <a:pt x="17018" y="20003"/>
                  <a:pt x="16809" y="19901"/>
                  <a:pt x="16807" y="19886"/>
                </a:cubicBezTo>
                <a:cubicBezTo>
                  <a:pt x="16805" y="19872"/>
                  <a:pt x="17211" y="19794"/>
                  <a:pt x="17709" y="19715"/>
                </a:cubicBezTo>
                <a:lnTo>
                  <a:pt x="18611" y="19571"/>
                </a:lnTo>
                <a:lnTo>
                  <a:pt x="17783" y="19570"/>
                </a:lnTo>
                <a:cubicBezTo>
                  <a:pt x="17102" y="19568"/>
                  <a:pt x="16918" y="19580"/>
                  <a:pt x="16746" y="19639"/>
                </a:cubicBezTo>
                <a:cubicBezTo>
                  <a:pt x="16631" y="19679"/>
                  <a:pt x="16492" y="19703"/>
                  <a:pt x="16435" y="19692"/>
                </a:cubicBezTo>
                <a:cubicBezTo>
                  <a:pt x="16378" y="19681"/>
                  <a:pt x="15934" y="19492"/>
                  <a:pt x="15448" y="19274"/>
                </a:cubicBezTo>
                <a:cubicBezTo>
                  <a:pt x="14963" y="19055"/>
                  <a:pt x="14532" y="18877"/>
                  <a:pt x="14489" y="18878"/>
                </a:cubicBezTo>
                <a:close/>
                <a:moveTo>
                  <a:pt x="19304" y="20032"/>
                </a:moveTo>
                <a:lnTo>
                  <a:pt x="18814" y="20234"/>
                </a:lnTo>
                <a:cubicBezTo>
                  <a:pt x="18544" y="20345"/>
                  <a:pt x="18353" y="20460"/>
                  <a:pt x="18388" y="20489"/>
                </a:cubicBezTo>
                <a:cubicBezTo>
                  <a:pt x="18436" y="20527"/>
                  <a:pt x="18593" y="20536"/>
                  <a:pt x="19000" y="20522"/>
                </a:cubicBezTo>
                <a:cubicBezTo>
                  <a:pt x="19301" y="20512"/>
                  <a:pt x="19593" y="20492"/>
                  <a:pt x="19649" y="20476"/>
                </a:cubicBezTo>
                <a:cubicBezTo>
                  <a:pt x="19704" y="20460"/>
                  <a:pt x="19650" y="20354"/>
                  <a:pt x="19527" y="20239"/>
                </a:cubicBezTo>
                <a:lnTo>
                  <a:pt x="19304" y="20032"/>
                </a:lnTo>
                <a:close/>
                <a:moveTo>
                  <a:pt x="21585" y="20166"/>
                </a:moveTo>
                <a:cubicBezTo>
                  <a:pt x="21097" y="20339"/>
                  <a:pt x="20778" y="20491"/>
                  <a:pt x="20642" y="20615"/>
                </a:cubicBezTo>
                <a:lnTo>
                  <a:pt x="20436" y="20804"/>
                </a:lnTo>
                <a:lnTo>
                  <a:pt x="21585" y="20804"/>
                </a:lnTo>
                <a:lnTo>
                  <a:pt x="21585" y="20166"/>
                </a:lnTo>
                <a:close/>
                <a:moveTo>
                  <a:pt x="17128" y="20836"/>
                </a:moveTo>
                <a:cubicBezTo>
                  <a:pt x="16985" y="20840"/>
                  <a:pt x="16690" y="20869"/>
                  <a:pt x="16104" y="20924"/>
                </a:cubicBezTo>
                <a:cubicBezTo>
                  <a:pt x="14992" y="21030"/>
                  <a:pt x="14891" y="21047"/>
                  <a:pt x="14570" y="21193"/>
                </a:cubicBezTo>
                <a:lnTo>
                  <a:pt x="14229" y="21348"/>
                </a:lnTo>
                <a:lnTo>
                  <a:pt x="14901" y="21456"/>
                </a:lnTo>
                <a:cubicBezTo>
                  <a:pt x="15669" y="21579"/>
                  <a:pt x="15740" y="21583"/>
                  <a:pt x="16334" y="21528"/>
                </a:cubicBezTo>
                <a:cubicBezTo>
                  <a:pt x="16751" y="21489"/>
                  <a:pt x="16773" y="21478"/>
                  <a:pt x="16962" y="21228"/>
                </a:cubicBezTo>
                <a:cubicBezTo>
                  <a:pt x="17070" y="21085"/>
                  <a:pt x="17190" y="20933"/>
                  <a:pt x="17226" y="20890"/>
                </a:cubicBezTo>
                <a:cubicBezTo>
                  <a:pt x="17258" y="20851"/>
                  <a:pt x="17270" y="20832"/>
                  <a:pt x="17128" y="20836"/>
                </a:cubicBezTo>
                <a:close/>
              </a:path>
            </a:pathLst>
          </a:cu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760263" y="-284441"/>
            <a:ext cx="3674660" cy="36746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3" name="Image" descr="Image"/>
          <p:cNvPicPr>
            <a:picLocks noChangeAspect="1"/>
          </p:cNvPicPr>
          <p:nvPr/>
        </p:nvPicPr>
        <p:blipFill>
          <a:blip r:embed="rId3">
            <a:extLst/>
          </a:blip>
          <a:srcRect l="14413" t="26806" r="27849" b="34938"/>
          <a:stretch>
            <a:fillRect/>
          </a:stretch>
        </p:blipFill>
        <p:spPr>
          <a:xfrm rot="19001323">
            <a:off x="-828423" y="12151262"/>
            <a:ext cx="3112545" cy="2062262"/>
          </a:xfrm>
          <a:prstGeom prst="rect">
            <a:avLst/>
          </a:prstGeom>
          <a:ln w="12700">
            <a:miter lim="400000"/>
          </a:ln>
        </p:spPr>
      </p:pic>
      <p:pic>
        <p:nvPicPr>
          <p:cNvPr id="164" name="Image" descr="Image"/>
          <p:cNvPicPr>
            <a:picLocks noChangeAspect="1"/>
          </p:cNvPicPr>
          <p:nvPr/>
        </p:nvPicPr>
        <p:blipFill>
          <a:blip r:embed="rId3">
            <a:extLst/>
          </a:blip>
          <a:srcRect l="14413" t="26806" r="27849" b="34938"/>
          <a:stretch>
            <a:fillRect/>
          </a:stretch>
        </p:blipFill>
        <p:spPr>
          <a:xfrm rot="8870603">
            <a:off x="22759593" y="12232599"/>
            <a:ext cx="2316530" cy="1534851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3º Congresso Nacional sobre Disfagia"/>
          <p:cNvSpPr txBox="1"/>
          <p:nvPr/>
        </p:nvSpPr>
        <p:spPr>
          <a:xfrm>
            <a:off x="1774767" y="12513701"/>
            <a:ext cx="4885601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>
                <a:solidFill>
                  <a:srgbClr val="000000"/>
                </a:solidFill>
                <a:latin typeface="Skia Regular"/>
                <a:ea typeface="Skia Regular"/>
                <a:cs typeface="Skia Regular"/>
                <a:sym typeface="Skia Regular"/>
              </a:defRPr>
            </a:lvl1pPr>
          </a:lstStyle>
          <a:p>
            <a:pPr/>
            <a:r>
              <a:t>3º Congresso Nacional sobre Disfagia</a:t>
            </a:r>
          </a:p>
        </p:txBody>
      </p:sp>
      <p:sp>
        <p:nvSpPr>
          <p:cNvPr id="166" name="20-21 Maio, 2022"/>
          <p:cNvSpPr txBox="1"/>
          <p:nvPr/>
        </p:nvSpPr>
        <p:spPr>
          <a:xfrm>
            <a:off x="20891056" y="12953706"/>
            <a:ext cx="2311469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>
                <a:solidFill>
                  <a:srgbClr val="000000"/>
                </a:solidFill>
                <a:latin typeface="Skia Regular"/>
                <a:ea typeface="Skia Regular"/>
                <a:cs typeface="Skia Regular"/>
                <a:sym typeface="Skia Regular"/>
              </a:defRPr>
            </a:lvl1pPr>
          </a:lstStyle>
          <a:p>
            <a:pPr/>
            <a:r>
              <a:t>20-21 Maio, 2022</a:t>
            </a:r>
          </a:p>
        </p:txBody>
      </p:sp>
      <p:sp>
        <p:nvSpPr>
          <p:cNvPr id="167" name="Título / Title"/>
          <p:cNvSpPr txBox="1"/>
          <p:nvPr/>
        </p:nvSpPr>
        <p:spPr>
          <a:xfrm>
            <a:off x="1901456" y="718119"/>
            <a:ext cx="5429499" cy="1257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7600">
                <a:solidFill>
                  <a:srgbClr val="000000"/>
                </a:solidFill>
                <a:latin typeface="Skia Regular"/>
                <a:ea typeface="Skia Regular"/>
                <a:cs typeface="Skia Regular"/>
                <a:sym typeface="Skia Regular"/>
              </a:defRPr>
            </a:lvl1pPr>
          </a:lstStyle>
          <a:p>
            <a:pPr/>
            <a:r>
              <a:t>Título / Title</a:t>
            </a:r>
          </a:p>
        </p:txBody>
      </p:sp>
      <p:sp>
        <p:nvSpPr>
          <p:cNvPr id="168" name="Subtítulo / Subtitle"/>
          <p:cNvSpPr txBox="1"/>
          <p:nvPr/>
        </p:nvSpPr>
        <p:spPr>
          <a:xfrm>
            <a:off x="1984472" y="2148917"/>
            <a:ext cx="4383683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4000">
                <a:solidFill>
                  <a:srgbClr val="000000"/>
                </a:solidFill>
                <a:latin typeface="Skia Regular"/>
                <a:ea typeface="Skia Regular"/>
                <a:cs typeface="Skia Regular"/>
                <a:sym typeface="Skia Regular"/>
              </a:defRPr>
            </a:lvl1pPr>
          </a:lstStyle>
          <a:p>
            <a:pPr/>
            <a:r>
              <a:t>Subtítulo / Subtitle</a:t>
            </a:r>
          </a:p>
        </p:txBody>
      </p:sp>
      <p:pic>
        <p:nvPicPr>
          <p:cNvPr id="169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 rot="6595313">
            <a:off x="-959777" y="-1217500"/>
            <a:ext cx="2787580" cy="278758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0" name="Image" descr="Image"/>
          <p:cNvPicPr>
            <a:picLocks noChangeAspect="1"/>
          </p:cNvPicPr>
          <p:nvPr/>
        </p:nvPicPr>
        <p:blipFill>
          <a:blip r:embed="rId5">
            <a:alphaModFix amt="25481"/>
            <a:extLst/>
          </a:blip>
          <a:srcRect l="9587" t="14870" r="78654" b="13546"/>
          <a:stretch>
            <a:fillRect/>
          </a:stretch>
        </p:blipFill>
        <p:spPr>
          <a:xfrm flipH="1" rot="5400000">
            <a:off x="16193390" y="-2525513"/>
            <a:ext cx="2099116" cy="71883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562" fill="norm" stroke="1" extrusionOk="0">
                <a:moveTo>
                  <a:pt x="15134" y="0"/>
                </a:moveTo>
                <a:cubicBezTo>
                  <a:pt x="15076" y="-17"/>
                  <a:pt x="9711" y="354"/>
                  <a:pt x="9711" y="375"/>
                </a:cubicBezTo>
                <a:cubicBezTo>
                  <a:pt x="9711" y="380"/>
                  <a:pt x="10049" y="463"/>
                  <a:pt x="10462" y="560"/>
                </a:cubicBezTo>
                <a:cubicBezTo>
                  <a:pt x="10875" y="656"/>
                  <a:pt x="11169" y="749"/>
                  <a:pt x="11115" y="764"/>
                </a:cubicBezTo>
                <a:cubicBezTo>
                  <a:pt x="11061" y="780"/>
                  <a:pt x="9810" y="729"/>
                  <a:pt x="8336" y="652"/>
                </a:cubicBezTo>
                <a:cubicBezTo>
                  <a:pt x="6862" y="576"/>
                  <a:pt x="5643" y="516"/>
                  <a:pt x="5627" y="520"/>
                </a:cubicBezTo>
                <a:cubicBezTo>
                  <a:pt x="5611" y="524"/>
                  <a:pt x="6052" y="796"/>
                  <a:pt x="6606" y="1125"/>
                </a:cubicBezTo>
                <a:lnTo>
                  <a:pt x="7614" y="1723"/>
                </a:lnTo>
                <a:lnTo>
                  <a:pt x="6643" y="1986"/>
                </a:lnTo>
                <a:cubicBezTo>
                  <a:pt x="6108" y="2130"/>
                  <a:pt x="5698" y="2255"/>
                  <a:pt x="5729" y="2263"/>
                </a:cubicBezTo>
                <a:cubicBezTo>
                  <a:pt x="5760" y="2272"/>
                  <a:pt x="6398" y="2316"/>
                  <a:pt x="7153" y="2360"/>
                </a:cubicBezTo>
                <a:cubicBezTo>
                  <a:pt x="7907" y="2404"/>
                  <a:pt x="8602" y="2452"/>
                  <a:pt x="8695" y="2467"/>
                </a:cubicBezTo>
                <a:cubicBezTo>
                  <a:pt x="8789" y="2482"/>
                  <a:pt x="9472" y="2862"/>
                  <a:pt x="10213" y="3310"/>
                </a:cubicBezTo>
                <a:lnTo>
                  <a:pt x="11560" y="4124"/>
                </a:lnTo>
                <a:lnTo>
                  <a:pt x="11291" y="4185"/>
                </a:lnTo>
                <a:cubicBezTo>
                  <a:pt x="10986" y="4254"/>
                  <a:pt x="10972" y="4247"/>
                  <a:pt x="11641" y="4369"/>
                </a:cubicBezTo>
                <a:cubicBezTo>
                  <a:pt x="12069" y="4447"/>
                  <a:pt x="12236" y="4520"/>
                  <a:pt x="12808" y="4881"/>
                </a:cubicBezTo>
                <a:lnTo>
                  <a:pt x="13478" y="5303"/>
                </a:lnTo>
                <a:lnTo>
                  <a:pt x="13082" y="5462"/>
                </a:lnTo>
                <a:cubicBezTo>
                  <a:pt x="12751" y="5597"/>
                  <a:pt x="12574" y="5632"/>
                  <a:pt x="11980" y="5681"/>
                </a:cubicBezTo>
                <a:cubicBezTo>
                  <a:pt x="11319" y="5736"/>
                  <a:pt x="11257" y="5735"/>
                  <a:pt x="11107" y="5678"/>
                </a:cubicBezTo>
                <a:cubicBezTo>
                  <a:pt x="11014" y="5642"/>
                  <a:pt x="10963" y="5545"/>
                  <a:pt x="10984" y="5451"/>
                </a:cubicBezTo>
                <a:lnTo>
                  <a:pt x="11021" y="5288"/>
                </a:lnTo>
                <a:lnTo>
                  <a:pt x="11788" y="5300"/>
                </a:lnTo>
                <a:lnTo>
                  <a:pt x="12555" y="5313"/>
                </a:lnTo>
                <a:lnTo>
                  <a:pt x="12364" y="5082"/>
                </a:lnTo>
                <a:cubicBezTo>
                  <a:pt x="12257" y="4955"/>
                  <a:pt x="12144" y="4845"/>
                  <a:pt x="12119" y="4836"/>
                </a:cubicBezTo>
                <a:cubicBezTo>
                  <a:pt x="12049" y="4812"/>
                  <a:pt x="11343" y="5058"/>
                  <a:pt x="11205" y="5154"/>
                </a:cubicBezTo>
                <a:cubicBezTo>
                  <a:pt x="11060" y="5254"/>
                  <a:pt x="10834" y="5228"/>
                  <a:pt x="10834" y="5110"/>
                </a:cubicBezTo>
                <a:cubicBezTo>
                  <a:pt x="10834" y="5044"/>
                  <a:pt x="10715" y="5012"/>
                  <a:pt x="10299" y="4966"/>
                </a:cubicBezTo>
                <a:cubicBezTo>
                  <a:pt x="10005" y="4933"/>
                  <a:pt x="9708" y="4906"/>
                  <a:pt x="9642" y="4906"/>
                </a:cubicBezTo>
                <a:cubicBezTo>
                  <a:pt x="9487" y="4906"/>
                  <a:pt x="6904" y="5776"/>
                  <a:pt x="6904" y="5828"/>
                </a:cubicBezTo>
                <a:cubicBezTo>
                  <a:pt x="6904" y="5849"/>
                  <a:pt x="7263" y="5926"/>
                  <a:pt x="7700" y="5998"/>
                </a:cubicBezTo>
                <a:cubicBezTo>
                  <a:pt x="8136" y="6070"/>
                  <a:pt x="8492" y="6144"/>
                  <a:pt x="8491" y="6163"/>
                </a:cubicBezTo>
                <a:cubicBezTo>
                  <a:pt x="8490" y="6182"/>
                  <a:pt x="8222" y="6223"/>
                  <a:pt x="7900" y="6254"/>
                </a:cubicBezTo>
                <a:cubicBezTo>
                  <a:pt x="7388" y="6302"/>
                  <a:pt x="6969" y="6401"/>
                  <a:pt x="6969" y="6470"/>
                </a:cubicBezTo>
                <a:cubicBezTo>
                  <a:pt x="6969" y="6495"/>
                  <a:pt x="8036" y="6653"/>
                  <a:pt x="8202" y="6653"/>
                </a:cubicBezTo>
                <a:cubicBezTo>
                  <a:pt x="8259" y="6653"/>
                  <a:pt x="8375" y="6554"/>
                  <a:pt x="8463" y="6433"/>
                </a:cubicBezTo>
                <a:cubicBezTo>
                  <a:pt x="8550" y="6313"/>
                  <a:pt x="8668" y="6206"/>
                  <a:pt x="8720" y="6197"/>
                </a:cubicBezTo>
                <a:cubicBezTo>
                  <a:pt x="8874" y="6169"/>
                  <a:pt x="11465" y="6619"/>
                  <a:pt x="11380" y="6658"/>
                </a:cubicBezTo>
                <a:cubicBezTo>
                  <a:pt x="11307" y="6693"/>
                  <a:pt x="10688" y="6675"/>
                  <a:pt x="10250" y="6626"/>
                </a:cubicBezTo>
                <a:cubicBezTo>
                  <a:pt x="10100" y="6610"/>
                  <a:pt x="10073" y="6622"/>
                  <a:pt x="10140" y="6683"/>
                </a:cubicBezTo>
                <a:cubicBezTo>
                  <a:pt x="10202" y="6741"/>
                  <a:pt x="10167" y="6768"/>
                  <a:pt x="10001" y="6786"/>
                </a:cubicBezTo>
                <a:cubicBezTo>
                  <a:pt x="9805" y="6807"/>
                  <a:pt x="7167" y="7276"/>
                  <a:pt x="6569" y="7395"/>
                </a:cubicBezTo>
                <a:cubicBezTo>
                  <a:pt x="6392" y="7431"/>
                  <a:pt x="6600" y="7468"/>
                  <a:pt x="7879" y="7628"/>
                </a:cubicBezTo>
                <a:cubicBezTo>
                  <a:pt x="9172" y="7789"/>
                  <a:pt x="9516" y="7817"/>
                  <a:pt x="10172" y="7817"/>
                </a:cubicBezTo>
                <a:cubicBezTo>
                  <a:pt x="10638" y="7816"/>
                  <a:pt x="10978" y="7833"/>
                  <a:pt x="11033" y="7860"/>
                </a:cubicBezTo>
                <a:cubicBezTo>
                  <a:pt x="11093" y="7888"/>
                  <a:pt x="11550" y="7772"/>
                  <a:pt x="12347" y="7524"/>
                </a:cubicBezTo>
                <a:cubicBezTo>
                  <a:pt x="13019" y="7315"/>
                  <a:pt x="13637" y="7148"/>
                  <a:pt x="13723" y="7155"/>
                </a:cubicBezTo>
                <a:cubicBezTo>
                  <a:pt x="13926" y="7170"/>
                  <a:pt x="15571" y="6978"/>
                  <a:pt x="15571" y="6938"/>
                </a:cubicBezTo>
                <a:cubicBezTo>
                  <a:pt x="15571" y="6921"/>
                  <a:pt x="15369" y="6842"/>
                  <a:pt x="15122" y="6762"/>
                </a:cubicBezTo>
                <a:lnTo>
                  <a:pt x="14673" y="6618"/>
                </a:lnTo>
                <a:lnTo>
                  <a:pt x="14894" y="6444"/>
                </a:lnTo>
                <a:cubicBezTo>
                  <a:pt x="15249" y="6162"/>
                  <a:pt x="15243" y="6163"/>
                  <a:pt x="16616" y="6244"/>
                </a:cubicBezTo>
                <a:cubicBezTo>
                  <a:pt x="17276" y="6283"/>
                  <a:pt x="17815" y="6311"/>
                  <a:pt x="17815" y="6305"/>
                </a:cubicBezTo>
                <a:cubicBezTo>
                  <a:pt x="17815" y="6299"/>
                  <a:pt x="17484" y="6007"/>
                  <a:pt x="17077" y="5656"/>
                </a:cubicBezTo>
                <a:lnTo>
                  <a:pt x="16338" y="5019"/>
                </a:lnTo>
                <a:lnTo>
                  <a:pt x="17522" y="4688"/>
                </a:lnTo>
                <a:cubicBezTo>
                  <a:pt x="18808" y="4329"/>
                  <a:pt x="18707" y="4339"/>
                  <a:pt x="19762" y="4475"/>
                </a:cubicBezTo>
                <a:cubicBezTo>
                  <a:pt x="20403" y="4558"/>
                  <a:pt x="20385" y="4596"/>
                  <a:pt x="19692" y="4629"/>
                </a:cubicBezTo>
                <a:lnTo>
                  <a:pt x="19199" y="4651"/>
                </a:lnTo>
                <a:lnTo>
                  <a:pt x="20056" y="4987"/>
                </a:lnTo>
                <a:cubicBezTo>
                  <a:pt x="20527" y="5172"/>
                  <a:pt x="20890" y="5333"/>
                  <a:pt x="20863" y="5345"/>
                </a:cubicBezTo>
                <a:cubicBezTo>
                  <a:pt x="20837" y="5358"/>
                  <a:pt x="20363" y="5377"/>
                  <a:pt x="19807" y="5388"/>
                </a:cubicBezTo>
                <a:cubicBezTo>
                  <a:pt x="19251" y="5399"/>
                  <a:pt x="18761" y="5418"/>
                  <a:pt x="18721" y="5430"/>
                </a:cubicBezTo>
                <a:cubicBezTo>
                  <a:pt x="18646" y="5452"/>
                  <a:pt x="19671" y="5925"/>
                  <a:pt x="20076" y="6055"/>
                </a:cubicBezTo>
                <a:cubicBezTo>
                  <a:pt x="20306" y="6129"/>
                  <a:pt x="20302" y="6133"/>
                  <a:pt x="19733" y="6356"/>
                </a:cubicBezTo>
                <a:cubicBezTo>
                  <a:pt x="19416" y="6481"/>
                  <a:pt x="19177" y="6588"/>
                  <a:pt x="19203" y="6594"/>
                </a:cubicBezTo>
                <a:cubicBezTo>
                  <a:pt x="19229" y="6600"/>
                  <a:pt x="19943" y="6622"/>
                  <a:pt x="20790" y="6643"/>
                </a:cubicBezTo>
                <a:lnTo>
                  <a:pt x="21582" y="6662"/>
                </a:lnTo>
                <a:lnTo>
                  <a:pt x="21582" y="5680"/>
                </a:lnTo>
                <a:cubicBezTo>
                  <a:pt x="21578" y="5676"/>
                  <a:pt x="21583" y="5675"/>
                  <a:pt x="21582" y="5672"/>
                </a:cubicBezTo>
                <a:lnTo>
                  <a:pt x="21582" y="1337"/>
                </a:lnTo>
                <a:cubicBezTo>
                  <a:pt x="20171" y="1257"/>
                  <a:pt x="19429" y="1205"/>
                  <a:pt x="19325" y="1160"/>
                </a:cubicBezTo>
                <a:cubicBezTo>
                  <a:pt x="19170" y="1092"/>
                  <a:pt x="19129" y="1090"/>
                  <a:pt x="18946" y="1138"/>
                </a:cubicBezTo>
                <a:cubicBezTo>
                  <a:pt x="18763" y="1186"/>
                  <a:pt x="18541" y="1182"/>
                  <a:pt x="16938" y="1098"/>
                </a:cubicBezTo>
                <a:cubicBezTo>
                  <a:pt x="15946" y="1046"/>
                  <a:pt x="15091" y="993"/>
                  <a:pt x="15036" y="979"/>
                </a:cubicBezTo>
                <a:cubicBezTo>
                  <a:pt x="14982" y="965"/>
                  <a:pt x="14998" y="742"/>
                  <a:pt x="15069" y="486"/>
                </a:cubicBezTo>
                <a:cubicBezTo>
                  <a:pt x="15141" y="229"/>
                  <a:pt x="15170" y="10"/>
                  <a:pt x="15134" y="0"/>
                </a:cubicBezTo>
                <a:close/>
                <a:moveTo>
                  <a:pt x="9544" y="3462"/>
                </a:moveTo>
                <a:lnTo>
                  <a:pt x="8932" y="3516"/>
                </a:lnTo>
                <a:cubicBezTo>
                  <a:pt x="8508" y="3552"/>
                  <a:pt x="8173" y="3614"/>
                  <a:pt x="7859" y="3714"/>
                </a:cubicBezTo>
                <a:cubicBezTo>
                  <a:pt x="7456" y="3844"/>
                  <a:pt x="7005" y="4113"/>
                  <a:pt x="6977" y="4242"/>
                </a:cubicBezTo>
                <a:cubicBezTo>
                  <a:pt x="6970" y="4276"/>
                  <a:pt x="7372" y="4288"/>
                  <a:pt x="8601" y="4288"/>
                </a:cubicBezTo>
                <a:cubicBezTo>
                  <a:pt x="10233" y="4288"/>
                  <a:pt x="10235" y="4288"/>
                  <a:pt x="10168" y="4206"/>
                </a:cubicBezTo>
                <a:cubicBezTo>
                  <a:pt x="10132" y="4161"/>
                  <a:pt x="9979" y="3975"/>
                  <a:pt x="9826" y="3793"/>
                </a:cubicBezTo>
                <a:lnTo>
                  <a:pt x="9544" y="3462"/>
                </a:lnTo>
                <a:close/>
                <a:moveTo>
                  <a:pt x="2787" y="4101"/>
                </a:moveTo>
                <a:cubicBezTo>
                  <a:pt x="2719" y="4101"/>
                  <a:pt x="2354" y="4127"/>
                  <a:pt x="1971" y="4158"/>
                </a:cubicBezTo>
                <a:cubicBezTo>
                  <a:pt x="1427" y="4203"/>
                  <a:pt x="1182" y="4247"/>
                  <a:pt x="869" y="4361"/>
                </a:cubicBezTo>
                <a:cubicBezTo>
                  <a:pt x="588" y="4463"/>
                  <a:pt x="518" y="4512"/>
                  <a:pt x="632" y="4524"/>
                </a:cubicBezTo>
                <a:cubicBezTo>
                  <a:pt x="722" y="4533"/>
                  <a:pt x="1327" y="4580"/>
                  <a:pt x="1979" y="4629"/>
                </a:cubicBezTo>
                <a:cubicBezTo>
                  <a:pt x="2630" y="4678"/>
                  <a:pt x="3227" y="4720"/>
                  <a:pt x="3305" y="4722"/>
                </a:cubicBezTo>
                <a:cubicBezTo>
                  <a:pt x="3400" y="4724"/>
                  <a:pt x="3358" y="4622"/>
                  <a:pt x="3178" y="4413"/>
                </a:cubicBezTo>
                <a:cubicBezTo>
                  <a:pt x="3031" y="4242"/>
                  <a:pt x="2854" y="4101"/>
                  <a:pt x="2787" y="4101"/>
                </a:cubicBezTo>
                <a:close/>
                <a:moveTo>
                  <a:pt x="5455" y="4262"/>
                </a:moveTo>
                <a:cubicBezTo>
                  <a:pt x="5401" y="4268"/>
                  <a:pt x="5482" y="4305"/>
                  <a:pt x="5725" y="4393"/>
                </a:cubicBezTo>
                <a:lnTo>
                  <a:pt x="6137" y="4543"/>
                </a:lnTo>
                <a:lnTo>
                  <a:pt x="7206" y="4539"/>
                </a:lnTo>
                <a:lnTo>
                  <a:pt x="8275" y="4537"/>
                </a:lnTo>
                <a:lnTo>
                  <a:pt x="7035" y="4412"/>
                </a:lnTo>
                <a:cubicBezTo>
                  <a:pt x="6352" y="4344"/>
                  <a:pt x="5686" y="4278"/>
                  <a:pt x="5553" y="4266"/>
                </a:cubicBezTo>
                <a:cubicBezTo>
                  <a:pt x="5506" y="4261"/>
                  <a:pt x="5474" y="4260"/>
                  <a:pt x="5455" y="4262"/>
                </a:cubicBezTo>
                <a:close/>
                <a:moveTo>
                  <a:pt x="7745" y="4744"/>
                </a:moveTo>
                <a:cubicBezTo>
                  <a:pt x="7662" y="4748"/>
                  <a:pt x="7569" y="4778"/>
                  <a:pt x="7463" y="4836"/>
                </a:cubicBezTo>
                <a:cubicBezTo>
                  <a:pt x="7354" y="4895"/>
                  <a:pt x="7381" y="4913"/>
                  <a:pt x="7618" y="4941"/>
                </a:cubicBezTo>
                <a:cubicBezTo>
                  <a:pt x="8141" y="5002"/>
                  <a:pt x="8186" y="4985"/>
                  <a:pt x="7965" y="4816"/>
                </a:cubicBezTo>
                <a:cubicBezTo>
                  <a:pt x="7899" y="4765"/>
                  <a:pt x="7827" y="4741"/>
                  <a:pt x="7745" y="4744"/>
                </a:cubicBezTo>
                <a:close/>
                <a:moveTo>
                  <a:pt x="4517" y="5014"/>
                </a:moveTo>
                <a:lnTo>
                  <a:pt x="4060" y="5208"/>
                </a:lnTo>
                <a:cubicBezTo>
                  <a:pt x="3808" y="5315"/>
                  <a:pt x="3599" y="5412"/>
                  <a:pt x="3599" y="5423"/>
                </a:cubicBezTo>
                <a:cubicBezTo>
                  <a:pt x="3599" y="5434"/>
                  <a:pt x="3726" y="5454"/>
                  <a:pt x="3880" y="5467"/>
                </a:cubicBezTo>
                <a:cubicBezTo>
                  <a:pt x="4151" y="5489"/>
                  <a:pt x="4154" y="5492"/>
                  <a:pt x="3929" y="5542"/>
                </a:cubicBezTo>
                <a:cubicBezTo>
                  <a:pt x="3730" y="5586"/>
                  <a:pt x="3708" y="5623"/>
                  <a:pt x="3782" y="5795"/>
                </a:cubicBezTo>
                <a:cubicBezTo>
                  <a:pt x="3830" y="5906"/>
                  <a:pt x="3893" y="5998"/>
                  <a:pt x="3925" y="5998"/>
                </a:cubicBezTo>
                <a:cubicBezTo>
                  <a:pt x="3957" y="5998"/>
                  <a:pt x="4261" y="5943"/>
                  <a:pt x="4598" y="5876"/>
                </a:cubicBezTo>
                <a:lnTo>
                  <a:pt x="5215" y="5756"/>
                </a:lnTo>
                <a:lnTo>
                  <a:pt x="4639" y="5675"/>
                </a:lnTo>
                <a:cubicBezTo>
                  <a:pt x="4228" y="5617"/>
                  <a:pt x="4102" y="5582"/>
                  <a:pt x="4199" y="5554"/>
                </a:cubicBezTo>
                <a:cubicBezTo>
                  <a:pt x="4295" y="5526"/>
                  <a:pt x="4481" y="5532"/>
                  <a:pt x="4851" y="5575"/>
                </a:cubicBezTo>
                <a:lnTo>
                  <a:pt x="5366" y="5636"/>
                </a:lnTo>
                <a:lnTo>
                  <a:pt x="5300" y="5535"/>
                </a:lnTo>
                <a:cubicBezTo>
                  <a:pt x="5263" y="5479"/>
                  <a:pt x="5197" y="5373"/>
                  <a:pt x="5153" y="5300"/>
                </a:cubicBezTo>
                <a:cubicBezTo>
                  <a:pt x="5110" y="5227"/>
                  <a:pt x="4947" y="5133"/>
                  <a:pt x="4794" y="5091"/>
                </a:cubicBezTo>
                <a:lnTo>
                  <a:pt x="4517" y="5014"/>
                </a:lnTo>
                <a:close/>
                <a:moveTo>
                  <a:pt x="45" y="5103"/>
                </a:moveTo>
                <a:cubicBezTo>
                  <a:pt x="-17" y="5110"/>
                  <a:pt x="-14" y="5140"/>
                  <a:pt x="45" y="5194"/>
                </a:cubicBezTo>
                <a:cubicBezTo>
                  <a:pt x="133" y="5275"/>
                  <a:pt x="172" y="5279"/>
                  <a:pt x="530" y="5238"/>
                </a:cubicBezTo>
                <a:cubicBezTo>
                  <a:pt x="743" y="5214"/>
                  <a:pt x="732" y="5206"/>
                  <a:pt x="424" y="5147"/>
                </a:cubicBezTo>
                <a:cubicBezTo>
                  <a:pt x="230" y="5110"/>
                  <a:pt x="106" y="5095"/>
                  <a:pt x="45" y="5103"/>
                </a:cubicBezTo>
                <a:close/>
                <a:moveTo>
                  <a:pt x="6157" y="6554"/>
                </a:moveTo>
                <a:cubicBezTo>
                  <a:pt x="6150" y="6553"/>
                  <a:pt x="6141" y="6556"/>
                  <a:pt x="6125" y="6561"/>
                </a:cubicBezTo>
                <a:cubicBezTo>
                  <a:pt x="5802" y="6663"/>
                  <a:pt x="1856" y="8218"/>
                  <a:pt x="1856" y="8243"/>
                </a:cubicBezTo>
                <a:cubicBezTo>
                  <a:pt x="1857" y="8259"/>
                  <a:pt x="2234" y="8306"/>
                  <a:pt x="2697" y="8349"/>
                </a:cubicBezTo>
                <a:cubicBezTo>
                  <a:pt x="3159" y="8392"/>
                  <a:pt x="3571" y="8429"/>
                  <a:pt x="3611" y="8431"/>
                </a:cubicBezTo>
                <a:cubicBezTo>
                  <a:pt x="3651" y="8433"/>
                  <a:pt x="4153" y="8087"/>
                  <a:pt x="4725" y="7662"/>
                </a:cubicBezTo>
                <a:cubicBezTo>
                  <a:pt x="5966" y="6740"/>
                  <a:pt x="6205" y="6557"/>
                  <a:pt x="6157" y="6554"/>
                </a:cubicBezTo>
                <a:close/>
                <a:moveTo>
                  <a:pt x="16942" y="6637"/>
                </a:moveTo>
                <a:lnTo>
                  <a:pt x="16620" y="6730"/>
                </a:lnTo>
                <a:lnTo>
                  <a:pt x="16297" y="6824"/>
                </a:lnTo>
                <a:lnTo>
                  <a:pt x="16962" y="7244"/>
                </a:lnTo>
                <a:cubicBezTo>
                  <a:pt x="17497" y="7583"/>
                  <a:pt x="17663" y="7659"/>
                  <a:pt x="17815" y="7633"/>
                </a:cubicBezTo>
                <a:cubicBezTo>
                  <a:pt x="17919" y="7616"/>
                  <a:pt x="18566" y="7479"/>
                  <a:pt x="19252" y="7330"/>
                </a:cubicBezTo>
                <a:cubicBezTo>
                  <a:pt x="19937" y="7181"/>
                  <a:pt x="20547" y="7068"/>
                  <a:pt x="20606" y="7079"/>
                </a:cubicBezTo>
                <a:cubicBezTo>
                  <a:pt x="20666" y="7089"/>
                  <a:pt x="20678" y="7187"/>
                  <a:pt x="20635" y="7294"/>
                </a:cubicBezTo>
                <a:cubicBezTo>
                  <a:pt x="20541" y="7529"/>
                  <a:pt x="20649" y="7540"/>
                  <a:pt x="21557" y="7391"/>
                </a:cubicBezTo>
                <a:lnTo>
                  <a:pt x="21582" y="7387"/>
                </a:lnTo>
                <a:lnTo>
                  <a:pt x="21582" y="7172"/>
                </a:lnTo>
                <a:lnTo>
                  <a:pt x="21451" y="7144"/>
                </a:lnTo>
                <a:cubicBezTo>
                  <a:pt x="20918" y="7032"/>
                  <a:pt x="20280" y="6951"/>
                  <a:pt x="18844" y="6816"/>
                </a:cubicBezTo>
                <a:lnTo>
                  <a:pt x="16942" y="6637"/>
                </a:lnTo>
                <a:close/>
                <a:moveTo>
                  <a:pt x="2387" y="6816"/>
                </a:moveTo>
                <a:cubicBezTo>
                  <a:pt x="2357" y="6825"/>
                  <a:pt x="2354" y="6851"/>
                  <a:pt x="2354" y="6903"/>
                </a:cubicBezTo>
                <a:cubicBezTo>
                  <a:pt x="2354" y="6965"/>
                  <a:pt x="2404" y="7016"/>
                  <a:pt x="2464" y="7016"/>
                </a:cubicBezTo>
                <a:cubicBezTo>
                  <a:pt x="2587" y="7016"/>
                  <a:pt x="2916" y="6910"/>
                  <a:pt x="2840" y="6895"/>
                </a:cubicBezTo>
                <a:cubicBezTo>
                  <a:pt x="2813" y="6890"/>
                  <a:pt x="2690" y="6865"/>
                  <a:pt x="2570" y="6838"/>
                </a:cubicBezTo>
                <a:cubicBezTo>
                  <a:pt x="2472" y="6816"/>
                  <a:pt x="2417" y="6807"/>
                  <a:pt x="2387" y="6816"/>
                </a:cubicBezTo>
                <a:close/>
                <a:moveTo>
                  <a:pt x="14885" y="7701"/>
                </a:moveTo>
                <a:lnTo>
                  <a:pt x="13551" y="7995"/>
                </a:lnTo>
                <a:cubicBezTo>
                  <a:pt x="12386" y="8252"/>
                  <a:pt x="12178" y="8284"/>
                  <a:pt x="11915" y="8255"/>
                </a:cubicBezTo>
                <a:cubicBezTo>
                  <a:pt x="11700" y="8231"/>
                  <a:pt x="11589" y="8183"/>
                  <a:pt x="11527" y="8087"/>
                </a:cubicBezTo>
                <a:lnTo>
                  <a:pt x="11437" y="7954"/>
                </a:lnTo>
                <a:lnTo>
                  <a:pt x="11070" y="8056"/>
                </a:lnTo>
                <a:lnTo>
                  <a:pt x="10703" y="8158"/>
                </a:lnTo>
                <a:lnTo>
                  <a:pt x="9646" y="8083"/>
                </a:lnTo>
                <a:cubicBezTo>
                  <a:pt x="9064" y="8042"/>
                  <a:pt x="8589" y="8019"/>
                  <a:pt x="8589" y="8031"/>
                </a:cubicBezTo>
                <a:cubicBezTo>
                  <a:pt x="8589" y="8043"/>
                  <a:pt x="8721" y="8178"/>
                  <a:pt x="8883" y="8331"/>
                </a:cubicBezTo>
                <a:lnTo>
                  <a:pt x="9177" y="8610"/>
                </a:lnTo>
                <a:lnTo>
                  <a:pt x="8014" y="8949"/>
                </a:lnTo>
                <a:cubicBezTo>
                  <a:pt x="7268" y="9166"/>
                  <a:pt x="6889" y="9300"/>
                  <a:pt x="6965" y="9323"/>
                </a:cubicBezTo>
                <a:cubicBezTo>
                  <a:pt x="7111" y="9365"/>
                  <a:pt x="6890" y="9454"/>
                  <a:pt x="6639" y="9454"/>
                </a:cubicBezTo>
                <a:cubicBezTo>
                  <a:pt x="6402" y="9454"/>
                  <a:pt x="6421" y="9478"/>
                  <a:pt x="6786" y="9660"/>
                </a:cubicBezTo>
                <a:cubicBezTo>
                  <a:pt x="6960" y="9746"/>
                  <a:pt x="7151" y="9817"/>
                  <a:pt x="7210" y="9817"/>
                </a:cubicBezTo>
                <a:cubicBezTo>
                  <a:pt x="7269" y="9817"/>
                  <a:pt x="7608" y="9725"/>
                  <a:pt x="7965" y="9611"/>
                </a:cubicBezTo>
                <a:lnTo>
                  <a:pt x="8614" y="9404"/>
                </a:lnTo>
                <a:lnTo>
                  <a:pt x="10315" y="9483"/>
                </a:lnTo>
                <a:cubicBezTo>
                  <a:pt x="12449" y="9584"/>
                  <a:pt x="12376" y="9585"/>
                  <a:pt x="12278" y="9470"/>
                </a:cubicBezTo>
                <a:cubicBezTo>
                  <a:pt x="12157" y="9330"/>
                  <a:pt x="12289" y="9302"/>
                  <a:pt x="12792" y="9363"/>
                </a:cubicBezTo>
                <a:cubicBezTo>
                  <a:pt x="13039" y="9393"/>
                  <a:pt x="13267" y="9410"/>
                  <a:pt x="13298" y="9401"/>
                </a:cubicBezTo>
                <a:cubicBezTo>
                  <a:pt x="13329" y="9392"/>
                  <a:pt x="13315" y="9306"/>
                  <a:pt x="13270" y="9208"/>
                </a:cubicBezTo>
                <a:cubicBezTo>
                  <a:pt x="13162" y="8979"/>
                  <a:pt x="12780" y="8891"/>
                  <a:pt x="12449" y="9019"/>
                </a:cubicBezTo>
                <a:cubicBezTo>
                  <a:pt x="12243" y="9099"/>
                  <a:pt x="12230" y="9099"/>
                  <a:pt x="12107" y="9032"/>
                </a:cubicBezTo>
                <a:cubicBezTo>
                  <a:pt x="12037" y="8994"/>
                  <a:pt x="11940" y="8868"/>
                  <a:pt x="11890" y="8753"/>
                </a:cubicBezTo>
                <a:cubicBezTo>
                  <a:pt x="11809" y="8563"/>
                  <a:pt x="11835" y="8528"/>
                  <a:pt x="12131" y="8398"/>
                </a:cubicBezTo>
                <a:cubicBezTo>
                  <a:pt x="12312" y="8318"/>
                  <a:pt x="12515" y="8253"/>
                  <a:pt x="12584" y="8253"/>
                </a:cubicBezTo>
                <a:cubicBezTo>
                  <a:pt x="12653" y="8253"/>
                  <a:pt x="13332" y="8312"/>
                  <a:pt x="14094" y="8383"/>
                </a:cubicBezTo>
                <a:cubicBezTo>
                  <a:pt x="15466" y="8513"/>
                  <a:pt x="15482" y="8514"/>
                  <a:pt x="15722" y="8444"/>
                </a:cubicBezTo>
                <a:cubicBezTo>
                  <a:pt x="15962" y="8374"/>
                  <a:pt x="15958" y="8370"/>
                  <a:pt x="15424" y="8037"/>
                </a:cubicBezTo>
                <a:lnTo>
                  <a:pt x="14885" y="7701"/>
                </a:lnTo>
                <a:close/>
                <a:moveTo>
                  <a:pt x="20778" y="7780"/>
                </a:moveTo>
                <a:lnTo>
                  <a:pt x="20264" y="7949"/>
                </a:lnTo>
                <a:cubicBezTo>
                  <a:pt x="19981" y="8042"/>
                  <a:pt x="19700" y="8143"/>
                  <a:pt x="19639" y="8173"/>
                </a:cubicBezTo>
                <a:cubicBezTo>
                  <a:pt x="19546" y="8219"/>
                  <a:pt x="19495" y="8215"/>
                  <a:pt x="19317" y="8147"/>
                </a:cubicBezTo>
                <a:lnTo>
                  <a:pt x="19109" y="8064"/>
                </a:lnTo>
                <a:lnTo>
                  <a:pt x="18709" y="8197"/>
                </a:lnTo>
                <a:cubicBezTo>
                  <a:pt x="18175" y="8374"/>
                  <a:pt x="18195" y="8434"/>
                  <a:pt x="18782" y="8439"/>
                </a:cubicBezTo>
                <a:cubicBezTo>
                  <a:pt x="19428" y="8445"/>
                  <a:pt x="19883" y="8463"/>
                  <a:pt x="20684" y="8519"/>
                </a:cubicBezTo>
                <a:cubicBezTo>
                  <a:pt x="21061" y="8545"/>
                  <a:pt x="21386" y="8565"/>
                  <a:pt x="21406" y="8561"/>
                </a:cubicBezTo>
                <a:cubicBezTo>
                  <a:pt x="21426" y="8557"/>
                  <a:pt x="21291" y="8379"/>
                  <a:pt x="21108" y="8167"/>
                </a:cubicBezTo>
                <a:lnTo>
                  <a:pt x="20778" y="7780"/>
                </a:lnTo>
                <a:close/>
                <a:moveTo>
                  <a:pt x="5908" y="8362"/>
                </a:moveTo>
                <a:cubicBezTo>
                  <a:pt x="5593" y="8362"/>
                  <a:pt x="5521" y="8410"/>
                  <a:pt x="5672" y="8524"/>
                </a:cubicBezTo>
                <a:cubicBezTo>
                  <a:pt x="5743" y="8578"/>
                  <a:pt x="5772" y="8578"/>
                  <a:pt x="5986" y="8522"/>
                </a:cubicBezTo>
                <a:cubicBezTo>
                  <a:pt x="6315" y="8435"/>
                  <a:pt x="6279" y="8362"/>
                  <a:pt x="5908" y="8362"/>
                </a:cubicBezTo>
                <a:close/>
                <a:moveTo>
                  <a:pt x="17448" y="8495"/>
                </a:moveTo>
                <a:cubicBezTo>
                  <a:pt x="16972" y="8654"/>
                  <a:pt x="15191" y="9355"/>
                  <a:pt x="15232" y="9367"/>
                </a:cubicBezTo>
                <a:cubicBezTo>
                  <a:pt x="15262" y="9375"/>
                  <a:pt x="16035" y="9412"/>
                  <a:pt x="16954" y="9449"/>
                </a:cubicBezTo>
                <a:cubicBezTo>
                  <a:pt x="19247" y="9541"/>
                  <a:pt x="19062" y="9546"/>
                  <a:pt x="19060" y="9408"/>
                </a:cubicBezTo>
                <a:cubicBezTo>
                  <a:pt x="19057" y="9273"/>
                  <a:pt x="17597" y="8446"/>
                  <a:pt x="17448" y="8495"/>
                </a:cubicBezTo>
                <a:close/>
                <a:moveTo>
                  <a:pt x="21582" y="9091"/>
                </a:moveTo>
                <a:cubicBezTo>
                  <a:pt x="21378" y="9197"/>
                  <a:pt x="21295" y="9259"/>
                  <a:pt x="21406" y="9266"/>
                </a:cubicBezTo>
                <a:cubicBezTo>
                  <a:pt x="21491" y="9271"/>
                  <a:pt x="21534" y="9278"/>
                  <a:pt x="21582" y="9285"/>
                </a:cubicBezTo>
                <a:lnTo>
                  <a:pt x="21582" y="9091"/>
                </a:lnTo>
                <a:close/>
                <a:moveTo>
                  <a:pt x="21582" y="9360"/>
                </a:moveTo>
                <a:cubicBezTo>
                  <a:pt x="21467" y="9397"/>
                  <a:pt x="21256" y="9445"/>
                  <a:pt x="20868" y="9518"/>
                </a:cubicBezTo>
                <a:lnTo>
                  <a:pt x="19905" y="9699"/>
                </a:lnTo>
                <a:lnTo>
                  <a:pt x="21582" y="9891"/>
                </a:lnTo>
                <a:lnTo>
                  <a:pt x="21582" y="9360"/>
                </a:lnTo>
                <a:close/>
                <a:moveTo>
                  <a:pt x="8961" y="9601"/>
                </a:moveTo>
                <a:cubicBezTo>
                  <a:pt x="8926" y="9602"/>
                  <a:pt x="9431" y="9660"/>
                  <a:pt x="10083" y="9729"/>
                </a:cubicBezTo>
                <a:cubicBezTo>
                  <a:pt x="10734" y="9798"/>
                  <a:pt x="11403" y="9871"/>
                  <a:pt x="11568" y="9892"/>
                </a:cubicBezTo>
                <a:lnTo>
                  <a:pt x="11866" y="9930"/>
                </a:lnTo>
                <a:lnTo>
                  <a:pt x="11486" y="10047"/>
                </a:lnTo>
                <a:cubicBezTo>
                  <a:pt x="11172" y="10143"/>
                  <a:pt x="10837" y="10365"/>
                  <a:pt x="10834" y="10480"/>
                </a:cubicBezTo>
                <a:cubicBezTo>
                  <a:pt x="10833" y="10494"/>
                  <a:pt x="11296" y="10511"/>
                  <a:pt x="11862" y="10518"/>
                </a:cubicBezTo>
                <a:cubicBezTo>
                  <a:pt x="12428" y="10525"/>
                  <a:pt x="13048" y="10533"/>
                  <a:pt x="13241" y="10537"/>
                </a:cubicBezTo>
                <a:cubicBezTo>
                  <a:pt x="13523" y="10543"/>
                  <a:pt x="13579" y="10532"/>
                  <a:pt x="13527" y="10481"/>
                </a:cubicBezTo>
                <a:cubicBezTo>
                  <a:pt x="13491" y="10446"/>
                  <a:pt x="13310" y="10241"/>
                  <a:pt x="13127" y="10025"/>
                </a:cubicBezTo>
                <a:cubicBezTo>
                  <a:pt x="12809" y="9652"/>
                  <a:pt x="12786" y="9635"/>
                  <a:pt x="12572" y="9692"/>
                </a:cubicBezTo>
                <a:cubicBezTo>
                  <a:pt x="12448" y="9725"/>
                  <a:pt x="12288" y="9742"/>
                  <a:pt x="12217" y="9729"/>
                </a:cubicBezTo>
                <a:cubicBezTo>
                  <a:pt x="12113" y="9710"/>
                  <a:pt x="9189" y="9596"/>
                  <a:pt x="8961" y="9601"/>
                </a:cubicBezTo>
                <a:close/>
                <a:moveTo>
                  <a:pt x="18252" y="9629"/>
                </a:moveTo>
                <a:lnTo>
                  <a:pt x="17277" y="9778"/>
                </a:lnTo>
                <a:cubicBezTo>
                  <a:pt x="16740" y="9859"/>
                  <a:pt x="16217" y="9926"/>
                  <a:pt x="16118" y="9926"/>
                </a:cubicBezTo>
                <a:cubicBezTo>
                  <a:pt x="16018" y="9926"/>
                  <a:pt x="15612" y="9878"/>
                  <a:pt x="15212" y="9819"/>
                </a:cubicBezTo>
                <a:lnTo>
                  <a:pt x="14482" y="9712"/>
                </a:lnTo>
                <a:lnTo>
                  <a:pt x="14343" y="9803"/>
                </a:lnTo>
                <a:cubicBezTo>
                  <a:pt x="14144" y="9930"/>
                  <a:pt x="14160" y="10021"/>
                  <a:pt x="14510" y="10618"/>
                </a:cubicBezTo>
                <a:cubicBezTo>
                  <a:pt x="14680" y="10908"/>
                  <a:pt x="14820" y="11157"/>
                  <a:pt x="14820" y="11170"/>
                </a:cubicBezTo>
                <a:cubicBezTo>
                  <a:pt x="14821" y="11184"/>
                  <a:pt x="15776" y="11005"/>
                  <a:pt x="16942" y="10773"/>
                </a:cubicBezTo>
                <a:lnTo>
                  <a:pt x="19064" y="10351"/>
                </a:lnTo>
                <a:lnTo>
                  <a:pt x="17930" y="10194"/>
                </a:lnTo>
                <a:lnTo>
                  <a:pt x="16799" y="10037"/>
                </a:lnTo>
                <a:lnTo>
                  <a:pt x="17526" y="9833"/>
                </a:lnTo>
                <a:lnTo>
                  <a:pt x="18252" y="9629"/>
                </a:lnTo>
                <a:close/>
                <a:moveTo>
                  <a:pt x="19839" y="9872"/>
                </a:moveTo>
                <a:lnTo>
                  <a:pt x="19749" y="10080"/>
                </a:lnTo>
                <a:lnTo>
                  <a:pt x="19660" y="10289"/>
                </a:lnTo>
                <a:lnTo>
                  <a:pt x="20317" y="10526"/>
                </a:lnTo>
                <a:cubicBezTo>
                  <a:pt x="20679" y="10657"/>
                  <a:pt x="20993" y="10763"/>
                  <a:pt x="21014" y="10763"/>
                </a:cubicBezTo>
                <a:cubicBezTo>
                  <a:pt x="21052" y="10763"/>
                  <a:pt x="20982" y="10708"/>
                  <a:pt x="20211" y="10144"/>
                </a:cubicBezTo>
                <a:lnTo>
                  <a:pt x="19839" y="9872"/>
                </a:lnTo>
                <a:close/>
                <a:moveTo>
                  <a:pt x="21484" y="10336"/>
                </a:moveTo>
                <a:cubicBezTo>
                  <a:pt x="21476" y="10338"/>
                  <a:pt x="21556" y="10436"/>
                  <a:pt x="21582" y="10476"/>
                </a:cubicBezTo>
                <a:lnTo>
                  <a:pt x="21582" y="10345"/>
                </a:lnTo>
                <a:cubicBezTo>
                  <a:pt x="21574" y="10345"/>
                  <a:pt x="21485" y="10335"/>
                  <a:pt x="21484" y="10336"/>
                </a:cubicBezTo>
                <a:close/>
                <a:moveTo>
                  <a:pt x="9430" y="10623"/>
                </a:moveTo>
                <a:cubicBezTo>
                  <a:pt x="9363" y="10629"/>
                  <a:pt x="9336" y="10656"/>
                  <a:pt x="9336" y="10707"/>
                </a:cubicBezTo>
                <a:cubicBezTo>
                  <a:pt x="9336" y="10777"/>
                  <a:pt x="9386" y="10793"/>
                  <a:pt x="9556" y="10775"/>
                </a:cubicBezTo>
                <a:cubicBezTo>
                  <a:pt x="9967" y="10733"/>
                  <a:pt x="9998" y="10716"/>
                  <a:pt x="9768" y="10667"/>
                </a:cubicBezTo>
                <a:cubicBezTo>
                  <a:pt x="9603" y="10632"/>
                  <a:pt x="9496" y="10616"/>
                  <a:pt x="9430" y="10623"/>
                </a:cubicBezTo>
                <a:close/>
                <a:moveTo>
                  <a:pt x="18297" y="10887"/>
                </a:moveTo>
                <a:cubicBezTo>
                  <a:pt x="18246" y="10893"/>
                  <a:pt x="18190" y="10907"/>
                  <a:pt x="18134" y="10929"/>
                </a:cubicBezTo>
                <a:cubicBezTo>
                  <a:pt x="17879" y="11027"/>
                  <a:pt x="17894" y="11043"/>
                  <a:pt x="18285" y="11085"/>
                </a:cubicBezTo>
                <a:cubicBezTo>
                  <a:pt x="18473" y="11105"/>
                  <a:pt x="18642" y="11122"/>
                  <a:pt x="18660" y="11124"/>
                </a:cubicBezTo>
                <a:cubicBezTo>
                  <a:pt x="18734" y="11130"/>
                  <a:pt x="18524" y="10925"/>
                  <a:pt x="18423" y="10893"/>
                </a:cubicBezTo>
                <a:cubicBezTo>
                  <a:pt x="18390" y="10883"/>
                  <a:pt x="18347" y="10881"/>
                  <a:pt x="18297" y="10887"/>
                </a:cubicBezTo>
                <a:close/>
                <a:moveTo>
                  <a:pt x="13274" y="11200"/>
                </a:moveTo>
                <a:cubicBezTo>
                  <a:pt x="13130" y="11200"/>
                  <a:pt x="13078" y="11237"/>
                  <a:pt x="13078" y="11339"/>
                </a:cubicBezTo>
                <a:cubicBezTo>
                  <a:pt x="13078" y="11416"/>
                  <a:pt x="13114" y="11489"/>
                  <a:pt x="13159" y="11503"/>
                </a:cubicBezTo>
                <a:cubicBezTo>
                  <a:pt x="13268" y="11534"/>
                  <a:pt x="13277" y="11534"/>
                  <a:pt x="13841" y="11485"/>
                </a:cubicBezTo>
                <a:cubicBezTo>
                  <a:pt x="14106" y="11462"/>
                  <a:pt x="14322" y="11431"/>
                  <a:pt x="14322" y="11417"/>
                </a:cubicBezTo>
                <a:cubicBezTo>
                  <a:pt x="14322" y="11373"/>
                  <a:pt x="13484" y="11200"/>
                  <a:pt x="13274" y="11200"/>
                </a:cubicBezTo>
                <a:close/>
                <a:moveTo>
                  <a:pt x="19696" y="11420"/>
                </a:moveTo>
                <a:cubicBezTo>
                  <a:pt x="19519" y="11428"/>
                  <a:pt x="19197" y="11454"/>
                  <a:pt x="18648" y="11501"/>
                </a:cubicBezTo>
                <a:cubicBezTo>
                  <a:pt x="17464" y="11603"/>
                  <a:pt x="17325" y="11623"/>
                  <a:pt x="17073" y="11742"/>
                </a:cubicBezTo>
                <a:cubicBezTo>
                  <a:pt x="16921" y="11814"/>
                  <a:pt x="16805" y="11890"/>
                  <a:pt x="16816" y="11910"/>
                </a:cubicBezTo>
                <a:cubicBezTo>
                  <a:pt x="16826" y="11930"/>
                  <a:pt x="17339" y="12022"/>
                  <a:pt x="17954" y="12117"/>
                </a:cubicBezTo>
                <a:cubicBezTo>
                  <a:pt x="18569" y="12211"/>
                  <a:pt x="19129" y="12299"/>
                  <a:pt x="19195" y="12311"/>
                </a:cubicBezTo>
                <a:cubicBezTo>
                  <a:pt x="19270" y="12325"/>
                  <a:pt x="19267" y="12357"/>
                  <a:pt x="19186" y="12401"/>
                </a:cubicBezTo>
                <a:cubicBezTo>
                  <a:pt x="19076" y="12462"/>
                  <a:pt x="19136" y="12483"/>
                  <a:pt x="19652" y="12561"/>
                </a:cubicBezTo>
                <a:cubicBezTo>
                  <a:pt x="19979" y="12611"/>
                  <a:pt x="20278" y="12653"/>
                  <a:pt x="20317" y="12654"/>
                </a:cubicBezTo>
                <a:cubicBezTo>
                  <a:pt x="20355" y="12655"/>
                  <a:pt x="20475" y="12548"/>
                  <a:pt x="20582" y="12418"/>
                </a:cubicBezTo>
                <a:cubicBezTo>
                  <a:pt x="20689" y="12288"/>
                  <a:pt x="20762" y="12182"/>
                  <a:pt x="20749" y="12182"/>
                </a:cubicBezTo>
                <a:cubicBezTo>
                  <a:pt x="20736" y="12182"/>
                  <a:pt x="20463" y="12209"/>
                  <a:pt x="20141" y="12241"/>
                </a:cubicBezTo>
                <a:cubicBezTo>
                  <a:pt x="19196" y="12335"/>
                  <a:pt x="19164" y="12317"/>
                  <a:pt x="19513" y="11885"/>
                </a:cubicBezTo>
                <a:cubicBezTo>
                  <a:pt x="19679" y="11678"/>
                  <a:pt x="19845" y="11482"/>
                  <a:pt x="19880" y="11449"/>
                </a:cubicBezTo>
                <a:cubicBezTo>
                  <a:pt x="19907" y="11424"/>
                  <a:pt x="19874" y="11413"/>
                  <a:pt x="19696" y="11420"/>
                </a:cubicBezTo>
                <a:close/>
                <a:moveTo>
                  <a:pt x="14433" y="11614"/>
                </a:moveTo>
                <a:cubicBezTo>
                  <a:pt x="14106" y="11623"/>
                  <a:pt x="13282" y="11701"/>
                  <a:pt x="11331" y="11901"/>
                </a:cubicBezTo>
                <a:cubicBezTo>
                  <a:pt x="9583" y="12081"/>
                  <a:pt x="8126" y="12236"/>
                  <a:pt x="8091" y="12245"/>
                </a:cubicBezTo>
                <a:cubicBezTo>
                  <a:pt x="8057" y="12255"/>
                  <a:pt x="8524" y="12401"/>
                  <a:pt x="9132" y="12570"/>
                </a:cubicBezTo>
                <a:lnTo>
                  <a:pt x="10238" y="12878"/>
                </a:lnTo>
                <a:lnTo>
                  <a:pt x="9960" y="12963"/>
                </a:lnTo>
                <a:lnTo>
                  <a:pt x="9687" y="13049"/>
                </a:lnTo>
                <a:lnTo>
                  <a:pt x="10385" y="13074"/>
                </a:lnTo>
                <a:cubicBezTo>
                  <a:pt x="11049" y="13098"/>
                  <a:pt x="11143" y="13116"/>
                  <a:pt x="12294" y="13428"/>
                </a:cubicBezTo>
                <a:cubicBezTo>
                  <a:pt x="12960" y="13608"/>
                  <a:pt x="13518" y="13741"/>
                  <a:pt x="13539" y="13723"/>
                </a:cubicBezTo>
                <a:cubicBezTo>
                  <a:pt x="13560" y="13705"/>
                  <a:pt x="13621" y="13592"/>
                  <a:pt x="13674" y="13473"/>
                </a:cubicBezTo>
                <a:lnTo>
                  <a:pt x="13771" y="13255"/>
                </a:lnTo>
                <a:lnTo>
                  <a:pt x="14265" y="13267"/>
                </a:lnTo>
                <a:cubicBezTo>
                  <a:pt x="14538" y="13273"/>
                  <a:pt x="14798" y="13289"/>
                  <a:pt x="14845" y="13303"/>
                </a:cubicBezTo>
                <a:cubicBezTo>
                  <a:pt x="14892" y="13316"/>
                  <a:pt x="14857" y="13492"/>
                  <a:pt x="14767" y="13692"/>
                </a:cubicBezTo>
                <a:cubicBezTo>
                  <a:pt x="14677" y="13892"/>
                  <a:pt x="14614" y="14060"/>
                  <a:pt x="14628" y="14064"/>
                </a:cubicBezTo>
                <a:cubicBezTo>
                  <a:pt x="14643" y="14069"/>
                  <a:pt x="14820" y="14076"/>
                  <a:pt x="15020" y="14080"/>
                </a:cubicBezTo>
                <a:cubicBezTo>
                  <a:pt x="15220" y="14084"/>
                  <a:pt x="15428" y="14093"/>
                  <a:pt x="15481" y="14101"/>
                </a:cubicBezTo>
                <a:cubicBezTo>
                  <a:pt x="15534" y="14109"/>
                  <a:pt x="15098" y="14258"/>
                  <a:pt x="14514" y="14431"/>
                </a:cubicBezTo>
                <a:lnTo>
                  <a:pt x="13453" y="14747"/>
                </a:lnTo>
                <a:lnTo>
                  <a:pt x="15416" y="14937"/>
                </a:lnTo>
                <a:cubicBezTo>
                  <a:pt x="17408" y="15130"/>
                  <a:pt x="17566" y="15143"/>
                  <a:pt x="17566" y="15111"/>
                </a:cubicBezTo>
                <a:cubicBezTo>
                  <a:pt x="17566" y="15101"/>
                  <a:pt x="17367" y="14952"/>
                  <a:pt x="17122" y="14779"/>
                </a:cubicBezTo>
                <a:cubicBezTo>
                  <a:pt x="16867" y="14599"/>
                  <a:pt x="16721" y="14452"/>
                  <a:pt x="16783" y="14434"/>
                </a:cubicBezTo>
                <a:cubicBezTo>
                  <a:pt x="16845" y="14415"/>
                  <a:pt x="17575" y="14481"/>
                  <a:pt x="18485" y="14588"/>
                </a:cubicBezTo>
                <a:cubicBezTo>
                  <a:pt x="19836" y="14747"/>
                  <a:pt x="20119" y="14794"/>
                  <a:pt x="20374" y="14904"/>
                </a:cubicBezTo>
                <a:lnTo>
                  <a:pt x="20676" y="15034"/>
                </a:lnTo>
                <a:lnTo>
                  <a:pt x="20925" y="14872"/>
                </a:lnTo>
                <a:cubicBezTo>
                  <a:pt x="21063" y="14783"/>
                  <a:pt x="21176" y="14675"/>
                  <a:pt x="21178" y="14632"/>
                </a:cubicBezTo>
                <a:cubicBezTo>
                  <a:pt x="21180" y="14559"/>
                  <a:pt x="21152" y="14556"/>
                  <a:pt x="20741" y="14593"/>
                </a:cubicBezTo>
                <a:cubicBezTo>
                  <a:pt x="20389" y="14625"/>
                  <a:pt x="20266" y="14621"/>
                  <a:pt x="20133" y="14580"/>
                </a:cubicBezTo>
                <a:cubicBezTo>
                  <a:pt x="19942" y="14520"/>
                  <a:pt x="19272" y="13757"/>
                  <a:pt x="19370" y="13711"/>
                </a:cubicBezTo>
                <a:cubicBezTo>
                  <a:pt x="19406" y="13694"/>
                  <a:pt x="19810" y="13630"/>
                  <a:pt x="20264" y="13568"/>
                </a:cubicBezTo>
                <a:lnTo>
                  <a:pt x="21088" y="13455"/>
                </a:lnTo>
                <a:lnTo>
                  <a:pt x="20761" y="13328"/>
                </a:lnTo>
                <a:cubicBezTo>
                  <a:pt x="20582" y="13258"/>
                  <a:pt x="20281" y="13139"/>
                  <a:pt x="20096" y="13064"/>
                </a:cubicBezTo>
                <a:cubicBezTo>
                  <a:pt x="19912" y="12989"/>
                  <a:pt x="19724" y="12914"/>
                  <a:pt x="19676" y="12897"/>
                </a:cubicBezTo>
                <a:cubicBezTo>
                  <a:pt x="19628" y="12880"/>
                  <a:pt x="19400" y="13030"/>
                  <a:pt x="19174" y="13231"/>
                </a:cubicBezTo>
                <a:cubicBezTo>
                  <a:pt x="18771" y="13590"/>
                  <a:pt x="18769" y="13599"/>
                  <a:pt x="18999" y="13673"/>
                </a:cubicBezTo>
                <a:cubicBezTo>
                  <a:pt x="19281" y="13764"/>
                  <a:pt x="19326" y="13751"/>
                  <a:pt x="17717" y="14053"/>
                </a:cubicBezTo>
                <a:lnTo>
                  <a:pt x="16432" y="14293"/>
                </a:lnTo>
                <a:lnTo>
                  <a:pt x="16244" y="14161"/>
                </a:lnTo>
                <a:cubicBezTo>
                  <a:pt x="16140" y="14088"/>
                  <a:pt x="16082" y="14009"/>
                  <a:pt x="16114" y="13985"/>
                </a:cubicBezTo>
                <a:cubicBezTo>
                  <a:pt x="16146" y="13961"/>
                  <a:pt x="16485" y="13893"/>
                  <a:pt x="16869" y="13835"/>
                </a:cubicBezTo>
                <a:cubicBezTo>
                  <a:pt x="17252" y="13776"/>
                  <a:pt x="17566" y="13719"/>
                  <a:pt x="17566" y="13709"/>
                </a:cubicBezTo>
                <a:cubicBezTo>
                  <a:pt x="17567" y="13698"/>
                  <a:pt x="17096" y="13587"/>
                  <a:pt x="16522" y="13463"/>
                </a:cubicBezTo>
                <a:cubicBezTo>
                  <a:pt x="15947" y="13339"/>
                  <a:pt x="15408" y="13214"/>
                  <a:pt x="15326" y="13185"/>
                </a:cubicBezTo>
                <a:cubicBezTo>
                  <a:pt x="15244" y="13156"/>
                  <a:pt x="15072" y="12939"/>
                  <a:pt x="14943" y="12703"/>
                </a:cubicBezTo>
                <a:cubicBezTo>
                  <a:pt x="14813" y="12466"/>
                  <a:pt x="14679" y="12230"/>
                  <a:pt x="14645" y="12176"/>
                </a:cubicBezTo>
                <a:cubicBezTo>
                  <a:pt x="14591" y="12092"/>
                  <a:pt x="14666" y="12064"/>
                  <a:pt x="15204" y="11963"/>
                </a:cubicBezTo>
                <a:cubicBezTo>
                  <a:pt x="15544" y="11900"/>
                  <a:pt x="15820" y="11840"/>
                  <a:pt x="15820" y="11831"/>
                </a:cubicBezTo>
                <a:cubicBezTo>
                  <a:pt x="15820" y="11822"/>
                  <a:pt x="15571" y="11784"/>
                  <a:pt x="15269" y="11747"/>
                </a:cubicBezTo>
                <a:cubicBezTo>
                  <a:pt x="14967" y="11709"/>
                  <a:pt x="14674" y="11655"/>
                  <a:pt x="14616" y="11626"/>
                </a:cubicBezTo>
                <a:cubicBezTo>
                  <a:pt x="14595" y="11616"/>
                  <a:pt x="14541" y="11612"/>
                  <a:pt x="14433" y="11614"/>
                </a:cubicBezTo>
                <a:close/>
                <a:moveTo>
                  <a:pt x="21582" y="11704"/>
                </a:moveTo>
                <a:cubicBezTo>
                  <a:pt x="21552" y="11720"/>
                  <a:pt x="21498" y="11743"/>
                  <a:pt x="21488" y="11755"/>
                </a:cubicBezTo>
                <a:lnTo>
                  <a:pt x="21406" y="11855"/>
                </a:lnTo>
                <a:lnTo>
                  <a:pt x="21582" y="11855"/>
                </a:lnTo>
                <a:lnTo>
                  <a:pt x="21582" y="11704"/>
                </a:lnTo>
                <a:close/>
                <a:moveTo>
                  <a:pt x="16395" y="12218"/>
                </a:moveTo>
                <a:cubicBezTo>
                  <a:pt x="16342" y="12218"/>
                  <a:pt x="15946" y="12496"/>
                  <a:pt x="15946" y="12534"/>
                </a:cubicBezTo>
                <a:cubicBezTo>
                  <a:pt x="15946" y="12546"/>
                  <a:pt x="16181" y="12545"/>
                  <a:pt x="16469" y="12531"/>
                </a:cubicBezTo>
                <a:cubicBezTo>
                  <a:pt x="16966" y="12508"/>
                  <a:pt x="17317" y="12455"/>
                  <a:pt x="17313" y="12405"/>
                </a:cubicBezTo>
                <a:cubicBezTo>
                  <a:pt x="17312" y="12383"/>
                  <a:pt x="16501" y="12218"/>
                  <a:pt x="16395" y="12218"/>
                </a:cubicBezTo>
                <a:close/>
                <a:moveTo>
                  <a:pt x="5888" y="12764"/>
                </a:moveTo>
                <a:cubicBezTo>
                  <a:pt x="5861" y="12764"/>
                  <a:pt x="5864" y="12800"/>
                  <a:pt x="5896" y="12845"/>
                </a:cubicBezTo>
                <a:cubicBezTo>
                  <a:pt x="5928" y="12890"/>
                  <a:pt x="5989" y="12990"/>
                  <a:pt x="6031" y="13067"/>
                </a:cubicBezTo>
                <a:cubicBezTo>
                  <a:pt x="6101" y="13194"/>
                  <a:pt x="6202" y="13222"/>
                  <a:pt x="7255" y="13420"/>
                </a:cubicBezTo>
                <a:cubicBezTo>
                  <a:pt x="7885" y="13539"/>
                  <a:pt x="8417" y="13637"/>
                  <a:pt x="8434" y="13637"/>
                </a:cubicBezTo>
                <a:cubicBezTo>
                  <a:pt x="8451" y="13637"/>
                  <a:pt x="7896" y="13440"/>
                  <a:pt x="7202" y="13200"/>
                </a:cubicBezTo>
                <a:cubicBezTo>
                  <a:pt x="6508" y="12960"/>
                  <a:pt x="5915" y="12764"/>
                  <a:pt x="5888" y="12764"/>
                </a:cubicBezTo>
                <a:close/>
                <a:moveTo>
                  <a:pt x="21582" y="13513"/>
                </a:moveTo>
                <a:lnTo>
                  <a:pt x="20912" y="13604"/>
                </a:lnTo>
                <a:lnTo>
                  <a:pt x="21214" y="13720"/>
                </a:lnTo>
                <a:cubicBezTo>
                  <a:pt x="21282" y="13746"/>
                  <a:pt x="21456" y="13817"/>
                  <a:pt x="21582" y="13867"/>
                </a:cubicBezTo>
                <a:lnTo>
                  <a:pt x="21582" y="13513"/>
                </a:lnTo>
                <a:close/>
                <a:moveTo>
                  <a:pt x="11425" y="13747"/>
                </a:moveTo>
                <a:lnTo>
                  <a:pt x="11503" y="13882"/>
                </a:lnTo>
                <a:cubicBezTo>
                  <a:pt x="11545" y="13957"/>
                  <a:pt x="11579" y="14052"/>
                  <a:pt x="11580" y="14092"/>
                </a:cubicBezTo>
                <a:cubicBezTo>
                  <a:pt x="11581" y="14153"/>
                  <a:pt x="11644" y="14145"/>
                  <a:pt x="12005" y="14037"/>
                </a:cubicBezTo>
                <a:cubicBezTo>
                  <a:pt x="12238" y="13967"/>
                  <a:pt x="12465" y="13874"/>
                  <a:pt x="12511" y="13829"/>
                </a:cubicBezTo>
                <a:cubicBezTo>
                  <a:pt x="12589" y="13752"/>
                  <a:pt x="12558" y="13747"/>
                  <a:pt x="12009" y="13747"/>
                </a:cubicBezTo>
                <a:lnTo>
                  <a:pt x="11425" y="13747"/>
                </a:lnTo>
                <a:close/>
                <a:moveTo>
                  <a:pt x="12670" y="14853"/>
                </a:moveTo>
                <a:cubicBezTo>
                  <a:pt x="12626" y="14840"/>
                  <a:pt x="7950" y="15194"/>
                  <a:pt x="7875" y="15216"/>
                </a:cubicBezTo>
                <a:cubicBezTo>
                  <a:pt x="7857" y="15221"/>
                  <a:pt x="8580" y="15400"/>
                  <a:pt x="9483" y="15614"/>
                </a:cubicBezTo>
                <a:cubicBezTo>
                  <a:pt x="10386" y="15828"/>
                  <a:pt x="11165" y="15991"/>
                  <a:pt x="11213" y="15975"/>
                </a:cubicBezTo>
                <a:cubicBezTo>
                  <a:pt x="11344" y="15933"/>
                  <a:pt x="12725" y="14869"/>
                  <a:pt x="12670" y="14853"/>
                </a:cubicBezTo>
                <a:close/>
                <a:moveTo>
                  <a:pt x="21582" y="15270"/>
                </a:moveTo>
                <a:lnTo>
                  <a:pt x="20178" y="15460"/>
                </a:lnTo>
                <a:cubicBezTo>
                  <a:pt x="19119" y="15602"/>
                  <a:pt x="18234" y="15724"/>
                  <a:pt x="18211" y="15730"/>
                </a:cubicBezTo>
                <a:cubicBezTo>
                  <a:pt x="18188" y="15736"/>
                  <a:pt x="18722" y="15960"/>
                  <a:pt x="19399" y="16226"/>
                </a:cubicBezTo>
                <a:cubicBezTo>
                  <a:pt x="20075" y="16493"/>
                  <a:pt x="20760" y="16766"/>
                  <a:pt x="20921" y="16832"/>
                </a:cubicBezTo>
                <a:lnTo>
                  <a:pt x="21210" y="16953"/>
                </a:lnTo>
                <a:lnTo>
                  <a:pt x="20917" y="17044"/>
                </a:lnTo>
                <a:cubicBezTo>
                  <a:pt x="20754" y="17095"/>
                  <a:pt x="19933" y="17261"/>
                  <a:pt x="19093" y="17414"/>
                </a:cubicBezTo>
                <a:cubicBezTo>
                  <a:pt x="18252" y="17568"/>
                  <a:pt x="17566" y="17703"/>
                  <a:pt x="17566" y="17714"/>
                </a:cubicBezTo>
                <a:cubicBezTo>
                  <a:pt x="17566" y="17726"/>
                  <a:pt x="18225" y="17819"/>
                  <a:pt x="19031" y="17922"/>
                </a:cubicBezTo>
                <a:cubicBezTo>
                  <a:pt x="20342" y="18089"/>
                  <a:pt x="20890" y="18126"/>
                  <a:pt x="21582" y="18097"/>
                </a:cubicBezTo>
                <a:lnTo>
                  <a:pt x="21582" y="15270"/>
                </a:lnTo>
                <a:close/>
                <a:moveTo>
                  <a:pt x="14224" y="15728"/>
                </a:moveTo>
                <a:cubicBezTo>
                  <a:pt x="14117" y="15759"/>
                  <a:pt x="14458" y="15851"/>
                  <a:pt x="14739" y="15867"/>
                </a:cubicBezTo>
                <a:cubicBezTo>
                  <a:pt x="14888" y="15875"/>
                  <a:pt x="15204" y="15884"/>
                  <a:pt x="15445" y="15886"/>
                </a:cubicBezTo>
                <a:cubicBezTo>
                  <a:pt x="15836" y="15889"/>
                  <a:pt x="15802" y="15879"/>
                  <a:pt x="15085" y="15799"/>
                </a:cubicBezTo>
                <a:cubicBezTo>
                  <a:pt x="14646" y="15750"/>
                  <a:pt x="14258" y="15718"/>
                  <a:pt x="14224" y="15728"/>
                </a:cubicBezTo>
                <a:close/>
                <a:moveTo>
                  <a:pt x="10895" y="16481"/>
                </a:moveTo>
                <a:cubicBezTo>
                  <a:pt x="10855" y="16470"/>
                  <a:pt x="10492" y="16509"/>
                  <a:pt x="10083" y="16568"/>
                </a:cubicBezTo>
                <a:lnTo>
                  <a:pt x="9336" y="16675"/>
                </a:lnTo>
                <a:lnTo>
                  <a:pt x="9993" y="16826"/>
                </a:lnTo>
                <a:cubicBezTo>
                  <a:pt x="10353" y="16910"/>
                  <a:pt x="10681" y="16980"/>
                  <a:pt x="10723" y="16981"/>
                </a:cubicBezTo>
                <a:cubicBezTo>
                  <a:pt x="10824" y="16985"/>
                  <a:pt x="10987" y="16508"/>
                  <a:pt x="10895" y="16481"/>
                </a:cubicBezTo>
                <a:close/>
                <a:moveTo>
                  <a:pt x="13914" y="16603"/>
                </a:moveTo>
                <a:lnTo>
                  <a:pt x="13629" y="16966"/>
                </a:lnTo>
                <a:cubicBezTo>
                  <a:pt x="13470" y="17166"/>
                  <a:pt x="13303" y="17370"/>
                  <a:pt x="13261" y="17420"/>
                </a:cubicBezTo>
                <a:cubicBezTo>
                  <a:pt x="13191" y="17505"/>
                  <a:pt x="13217" y="17502"/>
                  <a:pt x="13645" y="17379"/>
                </a:cubicBezTo>
                <a:lnTo>
                  <a:pt x="14106" y="17247"/>
                </a:lnTo>
                <a:lnTo>
                  <a:pt x="14012" y="16924"/>
                </a:lnTo>
                <a:lnTo>
                  <a:pt x="13914" y="16603"/>
                </a:lnTo>
                <a:close/>
                <a:moveTo>
                  <a:pt x="11919" y="16707"/>
                </a:moveTo>
                <a:cubicBezTo>
                  <a:pt x="11891" y="16699"/>
                  <a:pt x="11766" y="16763"/>
                  <a:pt x="11637" y="16848"/>
                </a:cubicBezTo>
                <a:cubicBezTo>
                  <a:pt x="11509" y="16933"/>
                  <a:pt x="10855" y="17345"/>
                  <a:pt x="10185" y="17766"/>
                </a:cubicBezTo>
                <a:cubicBezTo>
                  <a:pt x="9153" y="18413"/>
                  <a:pt x="8998" y="18533"/>
                  <a:pt x="9181" y="18545"/>
                </a:cubicBezTo>
                <a:cubicBezTo>
                  <a:pt x="9300" y="18554"/>
                  <a:pt x="10045" y="18596"/>
                  <a:pt x="10834" y="18641"/>
                </a:cubicBezTo>
                <a:cubicBezTo>
                  <a:pt x="11622" y="18685"/>
                  <a:pt x="12308" y="18724"/>
                  <a:pt x="12360" y="18726"/>
                </a:cubicBezTo>
                <a:cubicBezTo>
                  <a:pt x="12411" y="18729"/>
                  <a:pt x="12451" y="18710"/>
                  <a:pt x="12449" y="18685"/>
                </a:cubicBezTo>
                <a:cubicBezTo>
                  <a:pt x="12440" y="18510"/>
                  <a:pt x="11960" y="16719"/>
                  <a:pt x="11919" y="16707"/>
                </a:cubicBezTo>
                <a:close/>
                <a:moveTo>
                  <a:pt x="16461" y="16716"/>
                </a:moveTo>
                <a:cubicBezTo>
                  <a:pt x="16410" y="16726"/>
                  <a:pt x="16691" y="17094"/>
                  <a:pt x="16787" y="17143"/>
                </a:cubicBezTo>
                <a:cubicBezTo>
                  <a:pt x="16883" y="17192"/>
                  <a:pt x="17669" y="16941"/>
                  <a:pt x="17758" y="16834"/>
                </a:cubicBezTo>
                <a:cubicBezTo>
                  <a:pt x="17836" y="16740"/>
                  <a:pt x="17818" y="16736"/>
                  <a:pt x="17171" y="16722"/>
                </a:cubicBezTo>
                <a:cubicBezTo>
                  <a:pt x="16805" y="16713"/>
                  <a:pt x="16485" y="16711"/>
                  <a:pt x="16461" y="16716"/>
                </a:cubicBezTo>
                <a:close/>
                <a:moveTo>
                  <a:pt x="15963" y="17412"/>
                </a:moveTo>
                <a:lnTo>
                  <a:pt x="15502" y="17680"/>
                </a:lnTo>
                <a:cubicBezTo>
                  <a:pt x="15247" y="17827"/>
                  <a:pt x="14792" y="18101"/>
                  <a:pt x="14494" y="18288"/>
                </a:cubicBezTo>
                <a:cubicBezTo>
                  <a:pt x="14196" y="18475"/>
                  <a:pt x="14021" y="18621"/>
                  <a:pt x="14106" y="18612"/>
                </a:cubicBezTo>
                <a:cubicBezTo>
                  <a:pt x="14191" y="18603"/>
                  <a:pt x="15159" y="18557"/>
                  <a:pt x="16257" y="18511"/>
                </a:cubicBezTo>
                <a:cubicBezTo>
                  <a:pt x="17354" y="18465"/>
                  <a:pt x="18291" y="18418"/>
                  <a:pt x="18338" y="18406"/>
                </a:cubicBezTo>
                <a:cubicBezTo>
                  <a:pt x="18384" y="18394"/>
                  <a:pt x="17867" y="18165"/>
                  <a:pt x="17191" y="17898"/>
                </a:cubicBezTo>
                <a:lnTo>
                  <a:pt x="15963" y="17412"/>
                </a:lnTo>
                <a:close/>
                <a:moveTo>
                  <a:pt x="19713" y="18310"/>
                </a:moveTo>
                <a:cubicBezTo>
                  <a:pt x="19625" y="18335"/>
                  <a:pt x="20572" y="19184"/>
                  <a:pt x="20717" y="19209"/>
                </a:cubicBezTo>
                <a:cubicBezTo>
                  <a:pt x="20800" y="19223"/>
                  <a:pt x="21064" y="19276"/>
                  <a:pt x="21300" y="19328"/>
                </a:cubicBezTo>
                <a:cubicBezTo>
                  <a:pt x="21431" y="19356"/>
                  <a:pt x="21486" y="19363"/>
                  <a:pt x="21582" y="19380"/>
                </a:cubicBezTo>
                <a:lnTo>
                  <a:pt x="21582" y="18431"/>
                </a:lnTo>
                <a:cubicBezTo>
                  <a:pt x="21545" y="18429"/>
                  <a:pt x="21520" y="18428"/>
                  <a:pt x="21484" y="18425"/>
                </a:cubicBezTo>
                <a:cubicBezTo>
                  <a:pt x="20533" y="18355"/>
                  <a:pt x="19736" y="18303"/>
                  <a:pt x="19713" y="18310"/>
                </a:cubicBezTo>
                <a:close/>
                <a:moveTo>
                  <a:pt x="15469" y="18878"/>
                </a:moveTo>
                <a:cubicBezTo>
                  <a:pt x="15423" y="18878"/>
                  <a:pt x="14810" y="19232"/>
                  <a:pt x="14110" y="19662"/>
                </a:cubicBezTo>
                <a:lnTo>
                  <a:pt x="12837" y="20445"/>
                </a:lnTo>
                <a:lnTo>
                  <a:pt x="13237" y="20495"/>
                </a:lnTo>
                <a:cubicBezTo>
                  <a:pt x="13457" y="20523"/>
                  <a:pt x="13787" y="20547"/>
                  <a:pt x="13971" y="20548"/>
                </a:cubicBezTo>
                <a:cubicBezTo>
                  <a:pt x="14240" y="20549"/>
                  <a:pt x="18491" y="20351"/>
                  <a:pt x="18844" y="20320"/>
                </a:cubicBezTo>
                <a:cubicBezTo>
                  <a:pt x="18896" y="20316"/>
                  <a:pt x="18716" y="20222"/>
                  <a:pt x="18444" y="20112"/>
                </a:cubicBezTo>
                <a:cubicBezTo>
                  <a:pt x="18171" y="20002"/>
                  <a:pt x="17948" y="19901"/>
                  <a:pt x="17946" y="19886"/>
                </a:cubicBezTo>
                <a:cubicBezTo>
                  <a:pt x="17944" y="19871"/>
                  <a:pt x="18373" y="19794"/>
                  <a:pt x="18905" y="19714"/>
                </a:cubicBezTo>
                <a:lnTo>
                  <a:pt x="19872" y="19570"/>
                </a:lnTo>
                <a:lnTo>
                  <a:pt x="18986" y="19569"/>
                </a:lnTo>
                <a:cubicBezTo>
                  <a:pt x="18259" y="19568"/>
                  <a:pt x="18064" y="19579"/>
                  <a:pt x="17881" y="19638"/>
                </a:cubicBezTo>
                <a:cubicBezTo>
                  <a:pt x="17758" y="19678"/>
                  <a:pt x="17607" y="19702"/>
                  <a:pt x="17546" y="19691"/>
                </a:cubicBezTo>
                <a:cubicBezTo>
                  <a:pt x="17485" y="19680"/>
                  <a:pt x="17012" y="19492"/>
                  <a:pt x="16493" y="19273"/>
                </a:cubicBezTo>
                <a:cubicBezTo>
                  <a:pt x="15975" y="19054"/>
                  <a:pt x="15515" y="18877"/>
                  <a:pt x="15469" y="18878"/>
                </a:cubicBezTo>
                <a:close/>
                <a:moveTo>
                  <a:pt x="20610" y="20031"/>
                </a:moveTo>
                <a:lnTo>
                  <a:pt x="20088" y="20234"/>
                </a:lnTo>
                <a:cubicBezTo>
                  <a:pt x="19800" y="20345"/>
                  <a:pt x="19594" y="20460"/>
                  <a:pt x="19631" y="20488"/>
                </a:cubicBezTo>
                <a:cubicBezTo>
                  <a:pt x="19682" y="20527"/>
                  <a:pt x="19850" y="20535"/>
                  <a:pt x="20284" y="20522"/>
                </a:cubicBezTo>
                <a:cubicBezTo>
                  <a:pt x="20606" y="20512"/>
                  <a:pt x="20919" y="20491"/>
                  <a:pt x="20978" y="20475"/>
                </a:cubicBezTo>
                <a:cubicBezTo>
                  <a:pt x="21037" y="20459"/>
                  <a:pt x="20978" y="20353"/>
                  <a:pt x="20847" y="20238"/>
                </a:cubicBezTo>
                <a:lnTo>
                  <a:pt x="20610" y="20031"/>
                </a:lnTo>
                <a:close/>
                <a:moveTo>
                  <a:pt x="18289" y="20836"/>
                </a:moveTo>
                <a:cubicBezTo>
                  <a:pt x="18137" y="20840"/>
                  <a:pt x="17816" y="20868"/>
                  <a:pt x="17191" y="20924"/>
                </a:cubicBezTo>
                <a:cubicBezTo>
                  <a:pt x="16003" y="21030"/>
                  <a:pt x="15897" y="21047"/>
                  <a:pt x="15555" y="21192"/>
                </a:cubicBezTo>
                <a:lnTo>
                  <a:pt x="15192" y="21348"/>
                </a:lnTo>
                <a:lnTo>
                  <a:pt x="15910" y="21456"/>
                </a:lnTo>
                <a:cubicBezTo>
                  <a:pt x="16730" y="21580"/>
                  <a:pt x="16806" y="21583"/>
                  <a:pt x="17440" y="21528"/>
                </a:cubicBezTo>
                <a:cubicBezTo>
                  <a:pt x="17886" y="21489"/>
                  <a:pt x="17911" y="21478"/>
                  <a:pt x="18113" y="21228"/>
                </a:cubicBezTo>
                <a:cubicBezTo>
                  <a:pt x="18229" y="21085"/>
                  <a:pt x="18352" y="20933"/>
                  <a:pt x="18391" y="20889"/>
                </a:cubicBezTo>
                <a:cubicBezTo>
                  <a:pt x="18425" y="20851"/>
                  <a:pt x="18441" y="20832"/>
                  <a:pt x="18289" y="20836"/>
                </a:cubicBezTo>
                <a:close/>
              </a:path>
            </a:pathLst>
          </a:cu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