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/ TITLE"/>
          <p:cNvSpPr txBox="1"/>
          <p:nvPr/>
        </p:nvSpPr>
        <p:spPr>
          <a:xfrm>
            <a:off x="1578932" y="1362599"/>
            <a:ext cx="6892266" cy="11353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5600">
                <a:latin typeface="Skia Bold"/>
                <a:ea typeface="Skia Bold"/>
                <a:cs typeface="Skia Bold"/>
                <a:sym typeface="Skia Bold"/>
              </a:defRPr>
            </a:lvl1pPr>
          </a:lstStyle>
          <a:p>
            <a:pPr/>
            <a:r>
              <a:t>TÍTULO/ TITLE</a:t>
            </a:r>
          </a:p>
        </p:txBody>
      </p:sp>
      <p:sp>
        <p:nvSpPr>
          <p:cNvPr id="120" name="AUTORES/AUTHORS"/>
          <p:cNvSpPr txBox="1"/>
          <p:nvPr/>
        </p:nvSpPr>
        <p:spPr>
          <a:xfrm>
            <a:off x="1578932" y="2800830"/>
            <a:ext cx="7212983" cy="113529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394" tIns="51394" rIns="51394" bIns="51394"/>
          <a:lstStyle>
            <a:lvl1pPr algn="l" defTabSz="462551">
              <a:defRPr b="0" sz="3800">
                <a:latin typeface="Skia Bold"/>
                <a:ea typeface="Skia Bold"/>
                <a:cs typeface="Skia Bold"/>
                <a:sym typeface="Skia Bold"/>
              </a:defRPr>
            </a:lvl1pPr>
          </a:lstStyle>
          <a:p>
            <a:pPr/>
            <a:r>
              <a:t>AUTORES/AUTHORS </a:t>
            </a:r>
          </a:p>
        </p:txBody>
      </p:sp>
      <p:pic>
        <p:nvPicPr>
          <p:cNvPr id="121" name="Screenshot 2024-03-04 at 12.12.44.png" descr="Screenshot 2024-03-04 at 12.12.4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82630" y="-140877"/>
            <a:ext cx="6180384" cy="5580483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4-03-04 at 12.10.02.png" descr="Screenshot 2024-03-04 at 12.10.02.png"/>
          <p:cNvPicPr>
            <a:picLocks noChangeAspect="1"/>
          </p:cNvPicPr>
          <p:nvPr/>
        </p:nvPicPr>
        <p:blipFill>
          <a:blip r:embed="rId3">
            <a:extLst/>
          </a:blip>
          <a:srcRect l="0" t="0" r="0" b="12165"/>
          <a:stretch>
            <a:fillRect/>
          </a:stretch>
        </p:blipFill>
        <p:spPr>
          <a:xfrm>
            <a:off x="12859742" y="40557021"/>
            <a:ext cx="4557267" cy="1844680"/>
          </a:xfrm>
          <a:prstGeom prst="rect">
            <a:avLst/>
          </a:prstGeom>
          <a:ln w="25400">
            <a:miter lim="400000"/>
          </a:ln>
        </p:spPr>
      </p:pic>
      <p:pic>
        <p:nvPicPr>
          <p:cNvPr id="123" name="Screenshot 2024-03-04 at 11.48.07.png" descr="Screenshot 2024-03-04 at 11.48.0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933337" y="40689299"/>
            <a:ext cx="4557316" cy="1438446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