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>
            <p:ph type="ctrTitle"/>
          </p:nvPr>
        </p:nvSpPr>
        <p:spPr>
          <a:xfrm>
            <a:off x="349890" y="4720166"/>
            <a:ext cx="12262820" cy="1130301"/>
          </a:xfrm>
          <a:prstGeom prst="rect">
            <a:avLst/>
          </a:prstGeom>
        </p:spPr>
        <p:txBody>
          <a:bodyPr/>
          <a:lstStyle>
            <a:lvl1pPr defTabSz="449833">
              <a:defRPr sz="5928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20" name="Autores e instituições / Authors and institutions"/>
          <p:cNvSpPr txBox="1"/>
          <p:nvPr/>
        </p:nvSpPr>
        <p:spPr>
          <a:xfrm>
            <a:off x="485425" y="6136216"/>
            <a:ext cx="1203395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i="1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sp>
        <p:nvSpPr>
          <p:cNvPr id="121" name="Text"/>
          <p:cNvSpPr txBox="1"/>
          <p:nvPr/>
        </p:nvSpPr>
        <p:spPr>
          <a:xfrm>
            <a:off x="6565900" y="4775199"/>
            <a:ext cx="127000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1200"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  <p:pic>
        <p:nvPicPr>
          <p:cNvPr id="122" name="Screenshot 2024-03-04 at 11.48.07.png" descr="Screenshot 2024-03-04 at 11.48.0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20095" y="8358716"/>
            <a:ext cx="3018610" cy="952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Screenshot 2024-03-04 at 12.05.32.png" descr="Screenshot 2024-03-04 at 12.05.3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11247" y="1552642"/>
            <a:ext cx="7445906" cy="17599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Screenshot 2024-03-04 at 12.06.24.png" descr="Screenshot 2024-03-04 at 12.06.24.png"/>
          <p:cNvPicPr>
            <a:picLocks noChangeAspect="1"/>
          </p:cNvPicPr>
          <p:nvPr/>
        </p:nvPicPr>
        <p:blipFill>
          <a:blip r:embed="rId4">
            <a:extLst/>
          </a:blip>
          <a:srcRect l="0" t="2142" r="16902" b="2142"/>
          <a:stretch>
            <a:fillRect/>
          </a:stretch>
        </p:blipFill>
        <p:spPr>
          <a:xfrm>
            <a:off x="854091" y="679553"/>
            <a:ext cx="2663501" cy="30585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/>
          <p:nvPr>
            <p:ph type="sldNum" sz="quarter" idx="2"/>
          </p:nvPr>
        </p:nvSpPr>
        <p:spPr>
          <a:xfrm>
            <a:off x="12193506" y="9076266"/>
            <a:ext cx="241403" cy="3743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defRPr sz="18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127" name="Screenshot 2024-03-04 at 11.46.10.png" descr="Screenshot 2024-03-04 at 11.46.10.png"/>
          <p:cNvPicPr>
            <a:picLocks noChangeAspect="1"/>
          </p:cNvPicPr>
          <p:nvPr/>
        </p:nvPicPr>
        <p:blipFill>
          <a:blip r:embed="rId2">
            <a:extLst/>
          </a:blip>
          <a:srcRect l="8157" t="7783" r="11303" b="722"/>
          <a:stretch>
            <a:fillRect/>
          </a:stretch>
        </p:blipFill>
        <p:spPr>
          <a:xfrm>
            <a:off x="144869" y="158617"/>
            <a:ext cx="1715309" cy="1636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Screenshot 2024-03-04 at 12.10.02.png" descr="Screenshot 2024-03-04 at 12.10.02.pn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2165"/>
          <a:stretch>
            <a:fillRect/>
          </a:stretch>
        </p:blipFill>
        <p:spPr>
          <a:xfrm>
            <a:off x="10082642" y="8944542"/>
            <a:ext cx="1990305" cy="8056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